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3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4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3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52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9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2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7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9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8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47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23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85698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Даты жизни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а) 1770-1823                           б)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1810-1849                 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1840-1893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Кем был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отец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а) инженер                              б) врач                               в) учитель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каком инструменте обучался в детстве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а) фортепиано                         б) флейте                          в) скрипка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Родина Шопена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Польша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Франция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какую страну переехал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Польша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Франция                       в) Россия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Какому музыкальному направлению относится Шопен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барокко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классицизм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романтизм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Главный жанр в творчестве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симфония                           б) фортепианный         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опера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Кем был кроме того, что композитором и пианистом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художник                            б) писатель                       в) педагог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Кто не является учителем Шопена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Войцех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Антонио Сальери    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Юзеф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Эльснер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 завещал Шопен перевезти на Родину, после его смерти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Кубок с землей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сердце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173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8</cp:revision>
  <dcterms:created xsi:type="dcterms:W3CDTF">2019-05-20T02:20:08Z</dcterms:created>
  <dcterms:modified xsi:type="dcterms:W3CDTF">2019-05-20T06:25:04Z</dcterms:modified>
</cp:coreProperties>
</file>