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4" r:id="rId3"/>
    <p:sldId id="275" r:id="rId4"/>
    <p:sldId id="272" r:id="rId5"/>
    <p:sldId id="27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.TIF"/>
          <p:cNvPicPr>
            <a:picLocks noChangeAspect="1"/>
          </p:cNvPicPr>
          <p:nvPr/>
        </p:nvPicPr>
        <p:blipFill>
          <a:blip r:embed="rId2" cstate="print"/>
          <a:srcRect l="39216" t="16395" r="21016" b="78895"/>
          <a:stretch>
            <a:fillRect/>
          </a:stretch>
        </p:blipFill>
        <p:spPr>
          <a:xfrm>
            <a:off x="1643042" y="3786190"/>
            <a:ext cx="4214842" cy="1143008"/>
          </a:xfrm>
          <a:prstGeom prst="rect">
            <a:avLst/>
          </a:prstGeom>
        </p:spPr>
      </p:pic>
      <p:pic>
        <p:nvPicPr>
          <p:cNvPr id="4" name="Рисунок 3" descr="h.TIF"/>
          <p:cNvPicPr>
            <a:picLocks noChangeAspect="1"/>
          </p:cNvPicPr>
          <p:nvPr/>
        </p:nvPicPr>
        <p:blipFill>
          <a:blip r:embed="rId2" cstate="print"/>
          <a:srcRect l="10907" t="16395" r="85723" b="78895"/>
          <a:stretch>
            <a:fillRect/>
          </a:stretch>
        </p:blipFill>
        <p:spPr>
          <a:xfrm>
            <a:off x="1357290" y="3786190"/>
            <a:ext cx="357190" cy="11430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85852" y="3071810"/>
            <a:ext cx="728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Переписать ритм,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поставить тактовые черты: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.TIF"/>
          <p:cNvPicPr>
            <a:picLocks noChangeAspect="1"/>
          </p:cNvPicPr>
          <p:nvPr/>
        </p:nvPicPr>
        <p:blipFill>
          <a:blip r:embed="rId2" cstate="print"/>
          <a:srcRect l="78310" t="16395" r="13602" b="78895"/>
          <a:stretch>
            <a:fillRect/>
          </a:stretch>
        </p:blipFill>
        <p:spPr>
          <a:xfrm>
            <a:off x="5857884" y="3786190"/>
            <a:ext cx="857256" cy="1143008"/>
          </a:xfrm>
          <a:prstGeom prst="rect">
            <a:avLst/>
          </a:prstGeom>
        </p:spPr>
      </p:pic>
      <p:pic>
        <p:nvPicPr>
          <p:cNvPr id="7" name="Рисунок 6" descr="h.TIF"/>
          <p:cNvPicPr>
            <a:picLocks noChangeAspect="1"/>
          </p:cNvPicPr>
          <p:nvPr/>
        </p:nvPicPr>
        <p:blipFill>
          <a:blip r:embed="rId2" cstate="print"/>
          <a:srcRect l="78310" t="16395" r="13602" b="78895"/>
          <a:stretch>
            <a:fillRect/>
          </a:stretch>
        </p:blipFill>
        <p:spPr>
          <a:xfrm>
            <a:off x="6572264" y="3786190"/>
            <a:ext cx="857256" cy="1143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015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Нота си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cb.TIF"/>
          <p:cNvPicPr>
            <a:picLocks noChangeAspect="1"/>
          </p:cNvPicPr>
          <p:nvPr/>
        </p:nvPicPr>
        <p:blipFill>
          <a:blip r:embed="rId2"/>
          <a:srcRect l="6862" t="13541" b="76042"/>
          <a:stretch>
            <a:fillRect/>
          </a:stretch>
        </p:blipFill>
        <p:spPr>
          <a:xfrm>
            <a:off x="500034" y="1785926"/>
            <a:ext cx="8429684" cy="1500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b.TIF"/>
          <p:cNvPicPr>
            <a:picLocks noChangeAspect="1"/>
          </p:cNvPicPr>
          <p:nvPr/>
        </p:nvPicPr>
        <p:blipFill>
          <a:blip r:embed="rId2"/>
          <a:srcRect l="12255" t="13541" r="4166" b="76042"/>
          <a:stretch>
            <a:fillRect/>
          </a:stretch>
        </p:blipFill>
        <p:spPr>
          <a:xfrm>
            <a:off x="500034" y="1000108"/>
            <a:ext cx="8286808" cy="15001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1472" y="3000372"/>
            <a:ext cx="8286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Штиль</a:t>
            </a:r>
          </a:p>
          <a:p>
            <a:pPr algn="ctr"/>
            <a:r>
              <a:rPr lang="ru-RU" sz="4000" dirty="0" smtClean="0"/>
              <a:t>с 3 линейки штили нот пишутся вниз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или дон.TIF"/>
          <p:cNvPicPr>
            <a:picLocks noChangeAspect="1"/>
          </p:cNvPicPr>
          <p:nvPr/>
        </p:nvPicPr>
        <p:blipFill rotWithShape="1">
          <a:blip r:embed="rId2"/>
          <a:srcRect l="6862" t="12500" r="81378" b="77083"/>
          <a:stretch/>
        </p:blipFill>
        <p:spPr>
          <a:xfrm>
            <a:off x="1303712" y="1214422"/>
            <a:ext cx="842753" cy="1500198"/>
          </a:xfrm>
          <a:prstGeom prst="rect">
            <a:avLst/>
          </a:prstGeom>
        </p:spPr>
      </p:pic>
      <p:pic>
        <p:nvPicPr>
          <p:cNvPr id="3" name="Рисунок 2" descr="дили дон.TIF"/>
          <p:cNvPicPr>
            <a:picLocks noChangeAspect="1"/>
          </p:cNvPicPr>
          <p:nvPr/>
        </p:nvPicPr>
        <p:blipFill rotWithShape="1">
          <a:blip r:embed="rId2"/>
          <a:srcRect l="21502" t="12500" r="64827" b="77083"/>
          <a:stretch/>
        </p:blipFill>
        <p:spPr>
          <a:xfrm>
            <a:off x="2110839" y="1214422"/>
            <a:ext cx="979715" cy="1500198"/>
          </a:xfrm>
          <a:prstGeom prst="rect">
            <a:avLst/>
          </a:prstGeom>
        </p:spPr>
      </p:pic>
      <p:pic>
        <p:nvPicPr>
          <p:cNvPr id="4" name="Рисунок 3" descr="дили дон.TIF"/>
          <p:cNvPicPr>
            <a:picLocks noChangeAspect="1"/>
          </p:cNvPicPr>
          <p:nvPr/>
        </p:nvPicPr>
        <p:blipFill rotWithShape="1">
          <a:blip r:embed="rId2"/>
          <a:srcRect l="80517" t="12500" r="4166" b="77083"/>
          <a:stretch/>
        </p:blipFill>
        <p:spPr>
          <a:xfrm>
            <a:off x="5786446" y="1214422"/>
            <a:ext cx="1097654" cy="1500198"/>
          </a:xfrm>
          <a:prstGeom prst="rect">
            <a:avLst/>
          </a:prstGeom>
        </p:spPr>
      </p:pic>
      <p:pic>
        <p:nvPicPr>
          <p:cNvPr id="5" name="Рисунок 4" descr="дили дон.TIF"/>
          <p:cNvPicPr>
            <a:picLocks noChangeAspect="1"/>
          </p:cNvPicPr>
          <p:nvPr/>
        </p:nvPicPr>
        <p:blipFill rotWithShape="1">
          <a:blip r:embed="rId2"/>
          <a:srcRect l="38280" t="12500" r="22943" b="77083"/>
          <a:stretch/>
        </p:blipFill>
        <p:spPr>
          <a:xfrm>
            <a:off x="3071802" y="1214422"/>
            <a:ext cx="2778826" cy="150019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57290" y="500042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Написать ноты: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7203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;;;;.TIF"/>
          <p:cNvPicPr>
            <a:picLocks noChangeAspect="1"/>
          </p:cNvPicPr>
          <p:nvPr/>
        </p:nvPicPr>
        <p:blipFill>
          <a:blip r:embed="rId2"/>
          <a:srcRect l="8210" t="14583" r="4166" b="77084"/>
          <a:stretch>
            <a:fillRect/>
          </a:stretch>
        </p:blipFill>
        <p:spPr>
          <a:xfrm>
            <a:off x="1464447" y="2500306"/>
            <a:ext cx="6322263" cy="15001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00166" y="1285860"/>
            <a:ext cx="53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Соединить ноты с ритмом, поставить черты:</a:t>
            </a:r>
            <a:endParaRPr lang="ru-RU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428728" y="4357694"/>
            <a:ext cx="6072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Бабка-ежка</a:t>
            </a:r>
            <a:endParaRPr lang="ru-RU" dirty="0" smtClean="0"/>
          </a:p>
          <a:p>
            <a:r>
              <a:rPr lang="ru-RU" dirty="0" smtClean="0"/>
              <a:t>Костяная </a:t>
            </a:r>
            <a:r>
              <a:rPr lang="ru-RU" dirty="0" smtClean="0"/>
              <a:t>ножка</a:t>
            </a:r>
          </a:p>
          <a:p>
            <a:endParaRPr lang="ru-RU" dirty="0" smtClean="0"/>
          </a:p>
          <a:p>
            <a:r>
              <a:rPr lang="ru-RU" i="1" dirty="0" smtClean="0"/>
              <a:t>Нарисуйте </a:t>
            </a:r>
            <a:r>
              <a:rPr lang="ru-RU" i="1" dirty="0" err="1" smtClean="0"/>
              <a:t>Баба-ягу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22796406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110</TotalTime>
  <Words>33</Words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Слайд 1</vt:lpstr>
      <vt:lpstr>Нота си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17</cp:revision>
  <dcterms:created xsi:type="dcterms:W3CDTF">2020-04-04T06:34:12Z</dcterms:created>
  <dcterms:modified xsi:type="dcterms:W3CDTF">2020-05-11T17:17:49Z</dcterms:modified>
</cp:coreProperties>
</file>