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6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102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913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7420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1289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09369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0116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7562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44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4675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552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020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161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279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175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827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8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680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A238-54D1-4555-82BC-C48A8E13937B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055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976A238-54D1-4555-82BC-C48A8E13937B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6D0EB-5D8C-4F88-A68E-367ACA227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2478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35d3f5eae2c3d0b350ea7111e33aec8.jpg"/>
          <p:cNvPicPr>
            <a:picLocks noChangeAspect="1"/>
          </p:cNvPicPr>
          <p:nvPr/>
        </p:nvPicPr>
        <p:blipFill>
          <a:blip r:embed="rId2"/>
          <a:srcRect t="21871" r="62239"/>
          <a:stretch>
            <a:fillRect/>
          </a:stretch>
        </p:blipFill>
        <p:spPr>
          <a:xfrm>
            <a:off x="540407" y="1793174"/>
            <a:ext cx="2689681" cy="3653008"/>
          </a:xfrm>
          <a:prstGeom prst="rect">
            <a:avLst/>
          </a:prstGeom>
        </p:spPr>
      </p:pic>
      <p:pic>
        <p:nvPicPr>
          <p:cNvPr id="4" name="Рисунок 3" descr="f35d3f5eae2c3d0b350ea7111e33aec8.jpg"/>
          <p:cNvPicPr>
            <a:picLocks noChangeAspect="1"/>
          </p:cNvPicPr>
          <p:nvPr/>
        </p:nvPicPr>
        <p:blipFill>
          <a:blip r:embed="rId2"/>
          <a:srcRect l="40868" t="41766"/>
          <a:stretch>
            <a:fillRect/>
          </a:stretch>
        </p:blipFill>
        <p:spPr>
          <a:xfrm>
            <a:off x="4370120" y="2410692"/>
            <a:ext cx="3691168" cy="2722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8177" y="653143"/>
            <a:ext cx="784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Решите ритмические задачи:</a:t>
            </a:r>
            <a:endParaRPr lang="ru-RU" i="1" dirty="0"/>
          </a:p>
        </p:txBody>
      </p:sp>
      <p:pic>
        <p:nvPicPr>
          <p:cNvPr id="6" name="Рисунок 5" descr="173842195_8141492a24533470fe58108a6a89b868_800.jpg"/>
          <p:cNvPicPr>
            <a:picLocks noChangeAspect="1"/>
          </p:cNvPicPr>
          <p:nvPr/>
        </p:nvPicPr>
        <p:blipFill>
          <a:blip r:embed="rId3"/>
          <a:srcRect l="1705" t="24090" r="68124" b="51508"/>
          <a:stretch>
            <a:fillRect/>
          </a:stretch>
        </p:blipFill>
        <p:spPr>
          <a:xfrm>
            <a:off x="8585860" y="2588821"/>
            <a:ext cx="1365662" cy="926275"/>
          </a:xfrm>
          <a:prstGeom prst="rect">
            <a:avLst/>
          </a:prstGeom>
        </p:spPr>
      </p:pic>
      <p:pic>
        <p:nvPicPr>
          <p:cNvPr id="7" name="Рисунок 6" descr="173842195_8141492a24533470fe58108a6a89b868_800.jpg"/>
          <p:cNvPicPr>
            <a:picLocks noChangeAspect="1"/>
          </p:cNvPicPr>
          <p:nvPr/>
        </p:nvPicPr>
        <p:blipFill>
          <a:blip r:embed="rId3"/>
          <a:srcRect l="49235" t="3181" r="19283" b="73042"/>
          <a:stretch>
            <a:fillRect/>
          </a:stretch>
        </p:blipFill>
        <p:spPr>
          <a:xfrm>
            <a:off x="8692737" y="4132613"/>
            <a:ext cx="1425039" cy="902525"/>
          </a:xfrm>
          <a:prstGeom prst="rect">
            <a:avLst/>
          </a:prstGeom>
        </p:spPr>
      </p:pic>
      <p:pic>
        <p:nvPicPr>
          <p:cNvPr id="8" name="Рисунок 7" descr="173842195_8141492a24533470fe58108a6a89b868_800.jpg"/>
          <p:cNvPicPr>
            <a:picLocks noChangeAspect="1"/>
          </p:cNvPicPr>
          <p:nvPr/>
        </p:nvPicPr>
        <p:blipFill>
          <a:blip r:embed="rId3"/>
          <a:srcRect l="80498" t="50786" r="9357" b="28014"/>
          <a:stretch>
            <a:fillRect/>
          </a:stretch>
        </p:blipFill>
        <p:spPr>
          <a:xfrm>
            <a:off x="9429008" y="807522"/>
            <a:ext cx="459179" cy="997528"/>
          </a:xfrm>
          <a:prstGeom prst="rect">
            <a:avLst/>
          </a:prstGeom>
        </p:spPr>
      </p:pic>
      <p:pic>
        <p:nvPicPr>
          <p:cNvPr id="9" name="Рисунок 8" descr="173842195_8141492a24533470fe58108a6a89b868_800.jpg"/>
          <p:cNvPicPr>
            <a:picLocks noChangeAspect="1"/>
          </p:cNvPicPr>
          <p:nvPr/>
        </p:nvPicPr>
        <p:blipFill>
          <a:blip r:embed="rId3"/>
          <a:srcRect l="47223" t="48247" r="29952" b="28201"/>
          <a:stretch>
            <a:fillRect/>
          </a:stretch>
        </p:blipFill>
        <p:spPr>
          <a:xfrm>
            <a:off x="8443356" y="807522"/>
            <a:ext cx="1033153" cy="9975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2.jpg"/>
          <p:cNvPicPr>
            <a:picLocks noChangeAspect="1"/>
          </p:cNvPicPr>
          <p:nvPr/>
        </p:nvPicPr>
        <p:blipFill>
          <a:blip r:embed="rId2"/>
          <a:srcRect l="3853" t="74632" r="94489" b="18442"/>
          <a:stretch>
            <a:fillRect/>
          </a:stretch>
        </p:blipFill>
        <p:spPr>
          <a:xfrm>
            <a:off x="2225437" y="2327564"/>
            <a:ext cx="375259" cy="1472540"/>
          </a:xfrm>
          <a:prstGeom prst="rect">
            <a:avLst/>
          </a:prstGeom>
        </p:spPr>
      </p:pic>
      <p:pic>
        <p:nvPicPr>
          <p:cNvPr id="3" name="Рисунок 2" descr="img32.jpg"/>
          <p:cNvPicPr>
            <a:picLocks noChangeAspect="1"/>
          </p:cNvPicPr>
          <p:nvPr/>
        </p:nvPicPr>
        <p:blipFill>
          <a:blip r:embed="rId2"/>
          <a:srcRect l="5303" t="81587" r="53788" b="10794"/>
          <a:stretch>
            <a:fillRect/>
          </a:stretch>
        </p:blipFill>
        <p:spPr>
          <a:xfrm>
            <a:off x="2588822" y="2327564"/>
            <a:ext cx="8336478" cy="147254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>
            <a:off x="5124203" y="3057895"/>
            <a:ext cx="546265" cy="118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sobyi-kluch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792" y="3325091"/>
            <a:ext cx="9322129" cy="29213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9413" y="1603169"/>
            <a:ext cx="8502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Перенесите мелодию из басового в скрипичный ключ:</a:t>
            </a:r>
            <a:endParaRPr lang="ru-RU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310</TotalTime>
  <Words>12</Words>
  <Application>Microsoft Office PowerPoint</Application>
  <PresentationFormat>Произвольный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Ион</vt:lpstr>
      <vt:lpstr>Слайд 1</vt:lpstr>
      <vt:lpstr>Слайд 2</vt:lpstr>
      <vt:lpstr>Слайд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44</cp:revision>
  <dcterms:created xsi:type="dcterms:W3CDTF">2018-05-07T12:30:09Z</dcterms:created>
  <dcterms:modified xsi:type="dcterms:W3CDTF">2020-05-11T17:05:55Z</dcterms:modified>
</cp:coreProperties>
</file>