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4" r:id="rId3"/>
    <p:sldId id="265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11.05.2020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14356"/>
            <a:ext cx="7715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Решите ритмическую задачу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3" name="Рисунок 2" descr="173842195_8141492a24533470fe58108a6a89b868_800.jpg"/>
          <p:cNvPicPr>
            <a:picLocks noChangeAspect="1"/>
          </p:cNvPicPr>
          <p:nvPr/>
        </p:nvPicPr>
        <p:blipFill>
          <a:blip r:embed="rId2"/>
          <a:srcRect l="2187" t="2229" r="58438" b="7006"/>
          <a:stretch>
            <a:fillRect/>
          </a:stretch>
        </p:blipFill>
        <p:spPr>
          <a:xfrm>
            <a:off x="928662" y="1285860"/>
            <a:ext cx="3000396" cy="4071966"/>
          </a:xfrm>
          <a:prstGeom prst="rect">
            <a:avLst/>
          </a:prstGeom>
        </p:spPr>
      </p:pic>
      <p:pic>
        <p:nvPicPr>
          <p:cNvPr id="4" name="Рисунок 3" descr="f35d3f5eae2c3d0b350ea7111e33aec8.jpg"/>
          <p:cNvPicPr>
            <a:picLocks noChangeAspect="1"/>
          </p:cNvPicPr>
          <p:nvPr/>
        </p:nvPicPr>
        <p:blipFill>
          <a:blip r:embed="rId3"/>
          <a:srcRect l="40845" t="71390" r="12234" b="5692"/>
          <a:stretch>
            <a:fillRect/>
          </a:stretch>
        </p:blipFill>
        <p:spPr>
          <a:xfrm>
            <a:off x="4572000" y="2571744"/>
            <a:ext cx="2928958" cy="107157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1.tif"/>
          <p:cNvPicPr>
            <a:picLocks noChangeAspect="1"/>
          </p:cNvPicPr>
          <p:nvPr/>
        </p:nvPicPr>
        <p:blipFill>
          <a:blip r:embed="rId2"/>
          <a:srcRect b="54325"/>
          <a:stretch>
            <a:fillRect/>
          </a:stretch>
        </p:blipFill>
        <p:spPr>
          <a:xfrm>
            <a:off x="214282" y="2603176"/>
            <a:ext cx="8643998" cy="125445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58" y="1714488"/>
            <a:ext cx="56436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Перепишите ритм и поставьте тактовые черты:</a:t>
            </a:r>
            <a:endParaRPr lang="ru-RU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исунок2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2311329"/>
            <a:ext cx="8715436" cy="22353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00034" y="1785926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Перепишите мелодию и расставьте тактовые черты:</a:t>
            </a:r>
            <a:endParaRPr lang="ru-RU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4786322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Взял волынку мой сосед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Он играет с малых лет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Он играет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тири-лиль</a:t>
            </a: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Звуки тают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тири-лиль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Горизонт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оризонт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Горизонт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136</TotalTime>
  <Words>33</Words>
  <Application>Microsoft Office PowerPoint</Application>
  <PresentationFormat>Экран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Горизонт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16</cp:revision>
  <dcterms:created xsi:type="dcterms:W3CDTF">2017-04-24T03:24:05Z</dcterms:created>
  <dcterms:modified xsi:type="dcterms:W3CDTF">2020-05-11T14:50:44Z</dcterms:modified>
</cp:coreProperties>
</file>