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F3AEF-226A-4859-876D-D5F08AB8D2B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A490A-B95A-47A0-B40C-86C7BB1E3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714356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Решите ритмические задачи</a:t>
            </a:r>
            <a:r>
              <a:rPr lang="ru-RU" i="1" dirty="0" smtClean="0"/>
              <a:t>:</a:t>
            </a:r>
            <a:endParaRPr lang="ru-RU" i="1" dirty="0"/>
          </a:p>
        </p:txBody>
      </p:sp>
      <p:pic>
        <p:nvPicPr>
          <p:cNvPr id="5" name="Рисунок 4" descr="173842195_8141492a24533470fe58108a6a89b868_800.jpg"/>
          <p:cNvPicPr>
            <a:picLocks noChangeAspect="1"/>
          </p:cNvPicPr>
          <p:nvPr/>
        </p:nvPicPr>
        <p:blipFill>
          <a:blip r:embed="rId2"/>
          <a:srcRect l="2187" t="3821" r="58438" b="29299"/>
          <a:stretch>
            <a:fillRect/>
          </a:stretch>
        </p:blipFill>
        <p:spPr>
          <a:xfrm>
            <a:off x="2857488" y="1357298"/>
            <a:ext cx="3000396" cy="3000396"/>
          </a:xfrm>
          <a:prstGeom prst="rect">
            <a:avLst/>
          </a:prstGeom>
        </p:spPr>
      </p:pic>
      <p:pic>
        <p:nvPicPr>
          <p:cNvPr id="6" name="Рисунок 5" descr="f35d3f5eae2c3d0b350ea7111e33aec8.jpg"/>
          <p:cNvPicPr>
            <a:picLocks noChangeAspect="1"/>
          </p:cNvPicPr>
          <p:nvPr/>
        </p:nvPicPr>
        <p:blipFill>
          <a:blip r:embed="rId3"/>
          <a:srcRect l="43133" t="71390" r="8801" b="8747"/>
          <a:stretch>
            <a:fillRect/>
          </a:stretch>
        </p:blipFill>
        <p:spPr>
          <a:xfrm>
            <a:off x="2857488" y="4357694"/>
            <a:ext cx="3000396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90872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/>
              <a:t>Перепишите мелодию, поставьте тактовые черты:</a:t>
            </a:r>
            <a:endParaRPr lang="ru-RU" sz="2000" i="1" dirty="0"/>
          </a:p>
        </p:txBody>
      </p:sp>
      <p:pic>
        <p:nvPicPr>
          <p:cNvPr id="4" name="Рисунок 3" descr="Рисунок1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786058"/>
            <a:ext cx="7929618" cy="16184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5852" y="4643446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 нам гости пришли,</a:t>
            </a:r>
          </a:p>
          <a:p>
            <a:r>
              <a:rPr lang="ru-RU" dirty="0" smtClean="0"/>
              <a:t>Дорогие пришли,</a:t>
            </a:r>
          </a:p>
          <a:p>
            <a:r>
              <a:rPr lang="ru-RU" dirty="0" smtClean="0"/>
              <a:t>Мы не зря кисель варили,</a:t>
            </a:r>
          </a:p>
          <a:p>
            <a:r>
              <a:rPr lang="ru-RU" dirty="0" smtClean="0"/>
              <a:t>Пироги пекли!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121-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571744"/>
            <a:ext cx="8001056" cy="135732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117</TotalTime>
  <Words>28</Words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20</cp:revision>
  <dcterms:created xsi:type="dcterms:W3CDTF">2020-04-11T13:46:28Z</dcterms:created>
  <dcterms:modified xsi:type="dcterms:W3CDTF">2020-05-11T17:39:52Z</dcterms:modified>
</cp:coreProperties>
</file>