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2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Нота до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lj.TIF"/>
          <p:cNvPicPr>
            <a:picLocks noChangeAspect="1"/>
          </p:cNvPicPr>
          <p:nvPr/>
        </p:nvPicPr>
        <p:blipFill>
          <a:blip r:embed="rId2" cstate="print"/>
          <a:srcRect l="8210" t="13541" b="76042"/>
          <a:stretch>
            <a:fillRect/>
          </a:stretch>
        </p:blipFill>
        <p:spPr>
          <a:xfrm>
            <a:off x="1410868" y="1785926"/>
            <a:ext cx="6375842" cy="16430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2976" y="4143380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Прописать ноту до, до конца строки</a:t>
            </a: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15797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j b ht.TIF"/>
          <p:cNvPicPr>
            <a:picLocks noChangeAspect="1"/>
          </p:cNvPicPr>
          <p:nvPr/>
        </p:nvPicPr>
        <p:blipFill>
          <a:blip r:embed="rId2" cstate="print"/>
          <a:srcRect l="13603" t="13541" b="75001"/>
          <a:stretch>
            <a:fillRect/>
          </a:stretch>
        </p:blipFill>
        <p:spPr>
          <a:xfrm>
            <a:off x="1464447" y="2285992"/>
            <a:ext cx="6322263" cy="19288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0166" y="471488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Пропишите ноты до и ре, до конца строки</a:t>
            </a: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21481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824" t="12754" r="35075" b="80405"/>
          <a:stretch/>
        </p:blipFill>
        <p:spPr>
          <a:xfrm>
            <a:off x="2033718" y="3212976"/>
            <a:ext cx="4968552" cy="20162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7356" y="557214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Расставьте тактовые черты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174726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jc.TIF"/>
          <p:cNvPicPr>
            <a:picLocks noChangeAspect="1"/>
          </p:cNvPicPr>
          <p:nvPr/>
        </p:nvPicPr>
        <p:blipFill>
          <a:blip r:embed="rId2"/>
          <a:srcRect l="8210" t="14583" b="77084"/>
          <a:stretch>
            <a:fillRect/>
          </a:stretch>
        </p:blipFill>
        <p:spPr>
          <a:xfrm>
            <a:off x="1143000" y="1214422"/>
            <a:ext cx="6858000" cy="1714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7290" y="3429000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Пропишите </a:t>
            </a:r>
            <a:r>
              <a:rPr lang="ru-RU" b="1" i="1" dirty="0" err="1" smtClean="0"/>
              <a:t>ти-ти</a:t>
            </a:r>
            <a:r>
              <a:rPr lang="ru-RU" b="1" i="1" dirty="0" smtClean="0"/>
              <a:t> до конца строки и считая 1и2и3и, поставить черты и акцент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206525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34</Words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Нота до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11</cp:revision>
  <dcterms:created xsi:type="dcterms:W3CDTF">2020-04-04T06:34:12Z</dcterms:created>
  <dcterms:modified xsi:type="dcterms:W3CDTF">2020-04-17T15:48:18Z</dcterms:modified>
</cp:coreProperties>
</file>