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1" r:id="rId3"/>
    <p:sldId id="262" r:id="rId4"/>
    <p:sldId id="263" r:id="rId5"/>
    <p:sldId id="264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iff"/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if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FF00"/>
                </a:solidFill>
              </a:rPr>
              <a:t>Черный кот</a:t>
            </a:r>
            <a:endParaRPr lang="ru-RU" sz="54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0100" y="2000240"/>
            <a:ext cx="714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Черный кот, у ворот</a:t>
            </a:r>
          </a:p>
          <a:p>
            <a:r>
              <a:rPr lang="ru-RU" sz="2400" dirty="0" smtClean="0"/>
              <a:t>Громко песенку поет</a:t>
            </a:r>
            <a:endParaRPr lang="ru-RU" sz="2400" dirty="0"/>
          </a:p>
        </p:txBody>
      </p:sp>
      <p:pic>
        <p:nvPicPr>
          <p:cNvPr id="6" name="Рисунок 5" descr="image03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2928934"/>
            <a:ext cx="7429552" cy="37147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138" t="12727" r="23424" b="78384"/>
          <a:stretch/>
        </p:blipFill>
        <p:spPr>
          <a:xfrm>
            <a:off x="755576" y="3717032"/>
            <a:ext cx="7776864" cy="201622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7158" y="2571744"/>
            <a:ext cx="8429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Переписать ноты: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398442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424" t="13131" r="26568" b="78586"/>
          <a:stretch/>
        </p:blipFill>
        <p:spPr>
          <a:xfrm>
            <a:off x="899592" y="4077072"/>
            <a:ext cx="7416824" cy="1800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42910" y="2928934"/>
            <a:ext cx="80724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К этим нотам добавить ритм и самостоятельно расставить тактовые черты: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3543579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Размер </a:t>
            </a:r>
            <a:endParaRPr lang="ru-RU" dirty="0"/>
          </a:p>
        </p:txBody>
      </p:sp>
      <p:pic>
        <p:nvPicPr>
          <p:cNvPr id="3" name="Рисунок 2" descr="Копия j.TIF"/>
          <p:cNvPicPr>
            <a:picLocks noChangeAspect="1"/>
          </p:cNvPicPr>
          <p:nvPr/>
        </p:nvPicPr>
        <p:blipFill>
          <a:blip r:embed="rId2" cstate="print"/>
          <a:srcRect l="10907" t="18018" r="86262" b="79275"/>
          <a:stretch>
            <a:fillRect/>
          </a:stretch>
        </p:blipFill>
        <p:spPr>
          <a:xfrm>
            <a:off x="5643570" y="571480"/>
            <a:ext cx="285752" cy="57150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14282" y="1428736"/>
            <a:ext cx="828680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Подберите слова на три доли, например: </a:t>
            </a:r>
            <a:r>
              <a:rPr lang="ru-RU" dirty="0" err="1" smtClean="0"/>
              <a:t>ви-шен-ка</a:t>
            </a:r>
            <a:r>
              <a:rPr lang="ru-RU" dirty="0" smtClean="0"/>
              <a:t>, </a:t>
            </a:r>
            <a:r>
              <a:rPr lang="ru-RU" dirty="0" err="1" smtClean="0"/>
              <a:t>ма-моч-ка</a:t>
            </a:r>
            <a:r>
              <a:rPr lang="ru-RU" dirty="0" smtClean="0"/>
              <a:t>, </a:t>
            </a:r>
            <a:r>
              <a:rPr lang="ru-RU" dirty="0" err="1" smtClean="0"/>
              <a:t>Ма-шень-ка</a:t>
            </a:r>
            <a:r>
              <a:rPr lang="ru-RU" dirty="0" smtClean="0"/>
              <a:t>  и т.д. (с акцентом на первый слог)</a:t>
            </a:r>
          </a:p>
          <a:p>
            <a:endParaRPr lang="ru-RU" dirty="0" smtClean="0"/>
          </a:p>
          <a:p>
            <a:r>
              <a:rPr lang="ru-RU" dirty="0" smtClean="0"/>
              <a:t>Напишите: в начале нотного стана  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до конца прописать </a:t>
            </a:r>
            <a:r>
              <a:rPr lang="ru-RU" dirty="0" smtClean="0">
                <a:solidFill>
                  <a:srgbClr val="FFFF00"/>
                </a:solidFill>
              </a:rPr>
              <a:t>та</a:t>
            </a:r>
            <a:r>
              <a:rPr lang="ru-RU" dirty="0" smtClean="0"/>
              <a:t> (четверти, стройно и не тесно, с 5 линии и первой линии нотной строки не выходим),  затем посчитать эти четверти до трех и расставить тактовые  черты и акцент (сильная слабая </a:t>
            </a:r>
            <a:r>
              <a:rPr lang="ru-RU" dirty="0" err="1" smtClean="0"/>
              <a:t>слабая</a:t>
            </a:r>
            <a:r>
              <a:rPr lang="ru-RU" dirty="0" smtClean="0"/>
              <a:t>), в конце финальная черта – две параллельные черты.</a:t>
            </a:r>
          </a:p>
          <a:p>
            <a:r>
              <a:rPr lang="ru-RU" dirty="0" smtClean="0"/>
              <a:t>                                               </a:t>
            </a:r>
            <a:endParaRPr lang="ru-RU" dirty="0"/>
          </a:p>
        </p:txBody>
      </p:sp>
      <p:pic>
        <p:nvPicPr>
          <p:cNvPr id="5" name="Рисунок 4" descr="Копия j.TIF"/>
          <p:cNvPicPr>
            <a:picLocks noChangeAspect="1"/>
          </p:cNvPicPr>
          <p:nvPr/>
        </p:nvPicPr>
        <p:blipFill>
          <a:blip r:embed="rId2" cstate="print"/>
          <a:srcRect l="10907" t="18018" r="86262" b="79275"/>
          <a:stretch>
            <a:fillRect/>
          </a:stretch>
        </p:blipFill>
        <p:spPr>
          <a:xfrm>
            <a:off x="3857620" y="2143116"/>
            <a:ext cx="285752" cy="500066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3143240" y="3929066"/>
            <a:ext cx="42862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3143240" y="3929066"/>
            <a:ext cx="428628" cy="1428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857620" y="4000504"/>
            <a:ext cx="35719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572000" y="4000504"/>
            <a:ext cx="35719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0" name="Рисунок 19" descr="nhb.TIF"/>
          <p:cNvPicPr>
            <a:picLocks noChangeAspect="1"/>
          </p:cNvPicPr>
          <p:nvPr/>
        </p:nvPicPr>
        <p:blipFill>
          <a:blip r:embed="rId3"/>
          <a:srcRect l="10907" t="15625" r="7095" b="78125"/>
          <a:stretch>
            <a:fillRect/>
          </a:stretch>
        </p:blipFill>
        <p:spPr>
          <a:xfrm>
            <a:off x="714348" y="4857760"/>
            <a:ext cx="7500990" cy="135732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опия nhb.TIF"/>
          <p:cNvPicPr>
            <a:picLocks noChangeAspect="1"/>
          </p:cNvPicPr>
          <p:nvPr/>
        </p:nvPicPr>
        <p:blipFill>
          <a:blip r:embed="rId2"/>
          <a:srcRect l="10907" t="15625" r="2818" b="77083"/>
          <a:stretch>
            <a:fillRect/>
          </a:stretch>
        </p:blipFill>
        <p:spPr>
          <a:xfrm>
            <a:off x="642910" y="2857496"/>
            <a:ext cx="7786742" cy="150019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761406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46</TotalTime>
  <Words>104</Words>
  <PresentationFormat>Экран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Апекс</vt:lpstr>
      <vt:lpstr>Черный кот</vt:lpstr>
      <vt:lpstr>Слайд 2</vt:lpstr>
      <vt:lpstr>Слайд 3</vt:lpstr>
      <vt:lpstr>Размер 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8</cp:revision>
  <dcterms:created xsi:type="dcterms:W3CDTF">2020-04-04T06:34:12Z</dcterms:created>
  <dcterms:modified xsi:type="dcterms:W3CDTF">2020-04-11T15:54:00Z</dcterms:modified>
</cp:coreProperties>
</file>