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70" r:id="rId3"/>
    <p:sldId id="268" r:id="rId4"/>
    <p:sldId id="26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j.TIF"/>
          <p:cNvPicPr>
            <a:picLocks noChangeAspect="1"/>
          </p:cNvPicPr>
          <p:nvPr/>
        </p:nvPicPr>
        <p:blipFill rotWithShape="1">
          <a:blip r:embed="rId2"/>
          <a:srcRect l="10907" t="15625" r="49952" b="78047"/>
          <a:stretch/>
        </p:blipFill>
        <p:spPr>
          <a:xfrm>
            <a:off x="857224" y="3755369"/>
            <a:ext cx="3284297" cy="1673895"/>
          </a:xfrm>
          <a:prstGeom prst="rect">
            <a:avLst/>
          </a:prstGeom>
        </p:spPr>
      </p:pic>
      <p:pic>
        <p:nvPicPr>
          <p:cNvPr id="3" name="Рисунок 2" descr="j.TIF"/>
          <p:cNvPicPr>
            <a:picLocks noChangeAspect="1"/>
          </p:cNvPicPr>
          <p:nvPr/>
        </p:nvPicPr>
        <p:blipFill rotWithShape="1">
          <a:blip r:embed="rId2"/>
          <a:srcRect l="67564" t="15625" r="7985" b="78047"/>
          <a:stretch/>
        </p:blipFill>
        <p:spPr>
          <a:xfrm>
            <a:off x="6287984" y="3755369"/>
            <a:ext cx="1852551" cy="1673895"/>
          </a:xfrm>
          <a:prstGeom prst="rect">
            <a:avLst/>
          </a:prstGeom>
        </p:spPr>
      </p:pic>
      <p:pic>
        <p:nvPicPr>
          <p:cNvPr id="4" name="Рисунок 3" descr="j.TIF"/>
          <p:cNvPicPr>
            <a:picLocks noChangeAspect="1"/>
          </p:cNvPicPr>
          <p:nvPr/>
        </p:nvPicPr>
        <p:blipFill rotWithShape="1">
          <a:blip r:embed="rId2"/>
          <a:srcRect l="24069" t="15583" r="55476" b="78041"/>
          <a:stretch/>
        </p:blipFill>
        <p:spPr>
          <a:xfrm>
            <a:off x="4061362" y="3755370"/>
            <a:ext cx="1549729" cy="1673894"/>
          </a:xfrm>
          <a:prstGeom prst="rect">
            <a:avLst/>
          </a:prstGeom>
        </p:spPr>
      </p:pic>
      <p:pic>
        <p:nvPicPr>
          <p:cNvPr id="5" name="Рисунок 4" descr="j.TIF"/>
          <p:cNvPicPr>
            <a:picLocks noChangeAspect="1"/>
          </p:cNvPicPr>
          <p:nvPr/>
        </p:nvPicPr>
        <p:blipFill rotWithShape="1">
          <a:blip r:embed="rId2"/>
          <a:srcRect l="22677" t="15625" r="68389" b="78047"/>
          <a:stretch/>
        </p:blipFill>
        <p:spPr>
          <a:xfrm>
            <a:off x="5611090" y="3755369"/>
            <a:ext cx="818297" cy="16738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2910" y="2285992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Перепишите ритм,  расставьте тактовые черты и акцент в размере 2/4: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45654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j.TIF"/>
          <p:cNvPicPr>
            <a:picLocks noChangeAspect="1"/>
          </p:cNvPicPr>
          <p:nvPr/>
        </p:nvPicPr>
        <p:blipFill>
          <a:blip r:embed="rId2"/>
          <a:srcRect l="10907" t="15625" r="86241" b="77083"/>
          <a:stretch>
            <a:fillRect/>
          </a:stretch>
        </p:blipFill>
        <p:spPr>
          <a:xfrm>
            <a:off x="285720" y="4143380"/>
            <a:ext cx="285752" cy="1500198"/>
          </a:xfrm>
          <a:prstGeom prst="rect">
            <a:avLst/>
          </a:prstGeom>
        </p:spPr>
      </p:pic>
      <p:pic>
        <p:nvPicPr>
          <p:cNvPr id="3" name="Рисунок 2" descr="k.TIF"/>
          <p:cNvPicPr>
            <a:picLocks noChangeAspect="1"/>
          </p:cNvPicPr>
          <p:nvPr/>
        </p:nvPicPr>
        <p:blipFill>
          <a:blip r:embed="rId3"/>
          <a:srcRect l="14951" t="15625" r="29779" b="77644"/>
          <a:stretch>
            <a:fillRect/>
          </a:stretch>
        </p:blipFill>
        <p:spPr>
          <a:xfrm>
            <a:off x="500034" y="4143380"/>
            <a:ext cx="5857916" cy="1500198"/>
          </a:xfrm>
          <a:prstGeom prst="rect">
            <a:avLst/>
          </a:prstGeom>
        </p:spPr>
      </p:pic>
      <p:pic>
        <p:nvPicPr>
          <p:cNvPr id="4" name="Рисунок 3" descr="k.TIF"/>
          <p:cNvPicPr>
            <a:picLocks noChangeAspect="1"/>
          </p:cNvPicPr>
          <p:nvPr/>
        </p:nvPicPr>
        <p:blipFill>
          <a:blip r:embed="rId3"/>
          <a:srcRect l="31802" t="15625" r="43933" b="77644"/>
          <a:stretch>
            <a:fillRect/>
          </a:stretch>
        </p:blipFill>
        <p:spPr>
          <a:xfrm>
            <a:off x="6357950" y="4143380"/>
            <a:ext cx="2571768" cy="15001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034" y="3071810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Перепишите ритм,  расставьте тактовые черты и акцент в размере </a:t>
            </a:r>
            <a:r>
              <a:rPr lang="ru-RU" i="1" dirty="0" smtClean="0"/>
              <a:t>3/4</a:t>
            </a:r>
            <a:r>
              <a:rPr lang="ru-RU" i="1" dirty="0" smtClean="0"/>
              <a:t>:</a:t>
            </a:r>
            <a:endParaRPr lang="ru-RU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fhjdjp.TIF"/>
          <p:cNvPicPr>
            <a:picLocks noChangeAspect="1"/>
          </p:cNvPicPr>
          <p:nvPr/>
        </p:nvPicPr>
        <p:blipFill>
          <a:blip r:embed="rId2"/>
          <a:srcRect l="8210" t="14583" r="3060" b="75801"/>
          <a:stretch>
            <a:fillRect/>
          </a:stretch>
        </p:blipFill>
        <p:spPr>
          <a:xfrm>
            <a:off x="285720" y="3214686"/>
            <a:ext cx="8643998" cy="17859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2910" y="2143116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Перепишите ноты:</a:t>
            </a:r>
            <a:endParaRPr lang="ru-RU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f.TIF"/>
          <p:cNvPicPr>
            <a:picLocks noChangeAspect="1"/>
          </p:cNvPicPr>
          <p:nvPr/>
        </p:nvPicPr>
        <p:blipFill>
          <a:blip r:embed="rId2"/>
          <a:srcRect l="8210" t="13541" r="5514" b="76042"/>
          <a:stretch>
            <a:fillRect/>
          </a:stretch>
        </p:blipFill>
        <p:spPr>
          <a:xfrm>
            <a:off x="285720" y="4500570"/>
            <a:ext cx="8643998" cy="17145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0034" y="3571876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Соедините переписанные ноты с ритмом, и поставьте тактовые черты и акцент:</a:t>
            </a:r>
            <a:endParaRPr lang="ru-RU" i="1" dirty="0"/>
          </a:p>
        </p:txBody>
      </p:sp>
      <p:pic>
        <p:nvPicPr>
          <p:cNvPr id="5" name="Рисунок 4" descr="95670784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357166"/>
            <a:ext cx="4195768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99</TotalTime>
  <Words>40</Words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15</cp:revision>
  <dcterms:created xsi:type="dcterms:W3CDTF">2020-04-04T06:34:12Z</dcterms:created>
  <dcterms:modified xsi:type="dcterms:W3CDTF">2020-04-24T11:22:49Z</dcterms:modified>
</cp:coreProperties>
</file>