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пн 07.05.18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пн 07.05.18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пн 07.05.18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пн 07.05.18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пн 07.05.18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пн 07.05.18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пн 07.05.18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пн 07.05.18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пн 07.05.18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пн 07.05.18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пн 07.05.18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пн 07.05.18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0"/>
            <a:ext cx="8143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Франц Шуберт (1797-1828)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142984"/>
            <a:ext cx="8358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57158" y="571480"/>
            <a:ext cx="842968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3600" dirty="0" smtClean="0"/>
          </a:p>
          <a:p>
            <a:pPr algn="just"/>
            <a:endParaRPr lang="ru-RU" sz="3600" dirty="0"/>
          </a:p>
          <a:p>
            <a:pPr algn="just"/>
            <a:endParaRPr lang="ru-RU" sz="3600" dirty="0" smtClean="0"/>
          </a:p>
          <a:p>
            <a:pPr algn="just"/>
            <a:endParaRPr lang="ru-RU" sz="3600" dirty="0"/>
          </a:p>
          <a:p>
            <a:pPr algn="just"/>
            <a:endParaRPr lang="ru-RU" sz="3600" dirty="0" smtClean="0"/>
          </a:p>
          <a:p>
            <a:pPr algn="just"/>
            <a:r>
              <a:rPr lang="ru-RU" sz="3600" dirty="0" smtClean="0"/>
              <a:t>Австрийский композитор-романтик.</a:t>
            </a:r>
          </a:p>
          <a:p>
            <a:pPr algn="just"/>
            <a:r>
              <a:rPr lang="ru-RU" sz="3600" dirty="0" smtClean="0"/>
              <a:t>Написал более 1000 произведений, из их 600 песен, поднял этот жанр на новую высоту; симфонии, сонаты, пьесы для </a:t>
            </a:r>
            <a:r>
              <a:rPr lang="ru-RU" sz="3600" dirty="0" err="1" smtClean="0"/>
              <a:t>ф-но</a:t>
            </a:r>
            <a:r>
              <a:rPr lang="ru-RU" sz="3600" dirty="0" smtClean="0"/>
              <a:t>, камерно-инструментальные произведения.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049" y="571480"/>
            <a:ext cx="2034540" cy="29489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57256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 smtClean="0"/>
              <a:t>Родился в </a:t>
            </a:r>
            <a:r>
              <a:rPr lang="ru-RU" sz="3600" b="1" dirty="0" smtClean="0"/>
              <a:t>Лихтентале</a:t>
            </a:r>
            <a:r>
              <a:rPr lang="ru-RU" sz="3600" dirty="0" smtClean="0"/>
              <a:t>, близ Вены.</a:t>
            </a:r>
          </a:p>
          <a:p>
            <a:pPr algn="just"/>
            <a:r>
              <a:rPr lang="ru-RU" sz="3600" dirty="0" smtClean="0"/>
              <a:t>Отец – учитель. В 7 лет начал обучаться игре на скрипке, а также на </a:t>
            </a:r>
            <a:r>
              <a:rPr lang="ru-RU" sz="3600" dirty="0" err="1" smtClean="0"/>
              <a:t>ф-но</a:t>
            </a:r>
            <a:r>
              <a:rPr lang="ru-RU" sz="3600" dirty="0" smtClean="0"/>
              <a:t> и пению. В 11 лет был уже скрипачом-солистом, солистом в хоре, также начал сочинять. Был принят певчим в венскую Придворную капеллу, их обучали в </a:t>
            </a:r>
            <a:r>
              <a:rPr lang="ru-RU" sz="3600" b="1" dirty="0" smtClean="0"/>
              <a:t>конвикте</a:t>
            </a:r>
            <a:r>
              <a:rPr lang="ru-RU" sz="3600" dirty="0" smtClean="0"/>
              <a:t>. Уроки композиции давал А.Сальери. Когда у него начал ломаться голос, он вынужден был уйти.</a:t>
            </a:r>
          </a:p>
          <a:p>
            <a:pPr algn="just"/>
            <a:r>
              <a:rPr lang="ru-RU" sz="3600" dirty="0" smtClean="0"/>
              <a:t>Работал помощником учителя в школе.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703528"/>
            <a:ext cx="3024336" cy="517374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052736"/>
            <a:ext cx="4536504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46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357166"/>
            <a:ext cx="842968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 smtClean="0"/>
              <a:t>В этот период написал: «Гретхен за прялкой», «Лесной царь», кантату, 3 симфонии. </a:t>
            </a:r>
          </a:p>
          <a:p>
            <a:pPr algn="just"/>
            <a:r>
              <a:rPr lang="ru-RU" sz="3600" dirty="0" smtClean="0"/>
              <a:t>В 1818г оставил работу в школе, ушел из дому и посвящает себя творчеству: 8 симфоний, песни, цикл «Прекрасная мельничиха», </a:t>
            </a:r>
            <a:r>
              <a:rPr lang="ru-RU" sz="3600" dirty="0" err="1" smtClean="0"/>
              <a:t>ф-ная</a:t>
            </a:r>
            <a:r>
              <a:rPr lang="ru-RU" sz="3600" dirty="0" smtClean="0"/>
              <a:t> фантазия «Скиталец». </a:t>
            </a:r>
          </a:p>
          <a:p>
            <a:pPr algn="just"/>
            <a:r>
              <a:rPr lang="ru-RU" sz="3600" dirty="0" smtClean="0"/>
              <a:t>Стал душою содружества музыкантов, поэтов, художников – «</a:t>
            </a:r>
            <a:r>
              <a:rPr lang="ru-RU" sz="3600" dirty="0" err="1" smtClean="0"/>
              <a:t>шубертиады</a:t>
            </a:r>
            <a:r>
              <a:rPr lang="ru-RU" sz="3600" dirty="0" smtClean="0"/>
              <a:t>», где играли его произведения.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357166"/>
            <a:ext cx="84296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u="sng" dirty="0" smtClean="0"/>
              <a:t>Последнее 10-летие. </a:t>
            </a:r>
            <a:r>
              <a:rPr lang="ru-RU" sz="3600" dirty="0" smtClean="0"/>
              <a:t>Пришла известность</a:t>
            </a:r>
          </a:p>
          <a:p>
            <a:pPr algn="just"/>
            <a:r>
              <a:rPr lang="ru-RU" sz="3600" dirty="0" smtClean="0"/>
              <a:t>Однако материальная сторона не улучшалась. 1827 год принес ему известность, друзья организовали концерт из его произведений, это был единственный концерт. Умер от тифа. </a:t>
            </a:r>
            <a:endParaRPr lang="ru-RU" sz="3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3861048"/>
            <a:ext cx="3456384" cy="2808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554461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Лесной царь</a:t>
            </a:r>
          </a:p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(1816г)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стихи Гете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жанру – романтическая баллада.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 передает чередующиеся возгласы охваченного страхом ребенка, успокаивающие ответы отца и то вкрадчивые, то угрожающие призывы лесного царя.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Фоном служит скачка коня, которая передает тревогу.</a:t>
            </a:r>
          </a:p>
          <a:p>
            <a:pPr algn="just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548680"/>
            <a:ext cx="3024336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4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04664"/>
            <a:ext cx="82089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Аве Мария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начальные слова католической молитвы, обращенной к Святой Деве Марии.</a:t>
            </a: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песни из поэмы «Дева озера» </a:t>
            </a:r>
            <a:r>
              <a:rPr 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Вальтера Скотта.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2651433"/>
            <a:ext cx="2380476" cy="3281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05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476672"/>
            <a:ext cx="76328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Баркарола</a:t>
            </a:r>
          </a:p>
          <a:p>
            <a:pPr algn="ctr"/>
            <a:r>
              <a:rPr lang="ru-RU" b="1" i="1" dirty="0"/>
              <a:t>с</a:t>
            </a:r>
            <a:r>
              <a:rPr lang="ru-RU" b="1" i="1" dirty="0" smtClean="0"/>
              <a:t>лова </a:t>
            </a:r>
            <a:r>
              <a:rPr lang="ru-RU" b="1" i="1" dirty="0" err="1" smtClean="0"/>
              <a:t>Штольберга</a:t>
            </a:r>
            <a:endParaRPr lang="ru-RU" b="1" i="1" dirty="0" smtClean="0"/>
          </a:p>
          <a:p>
            <a:r>
              <a:rPr lang="ru-RU" b="1" i="1" dirty="0" smtClean="0"/>
              <a:t>Плавно</a:t>
            </a:r>
            <a:r>
              <a:rPr lang="ru-RU" b="1" i="1" dirty="0"/>
              <a:t>, как лебедь, по влаге прозрачной,</a:t>
            </a:r>
            <a:br>
              <a:rPr lang="ru-RU" b="1" i="1" dirty="0"/>
            </a:br>
            <a:r>
              <a:rPr lang="ru-RU" b="1" i="1" dirty="0"/>
              <a:t>Тихо качаясь, плывет наш челнок,</a:t>
            </a:r>
            <a:br>
              <a:rPr lang="ru-RU" b="1" i="1" dirty="0"/>
            </a:br>
            <a:r>
              <a:rPr lang="ru-RU" b="1" i="1" dirty="0"/>
              <a:t>О, когда сердце легко и спокойно,</a:t>
            </a:r>
            <a:br>
              <a:rPr lang="ru-RU" b="1" i="1" dirty="0"/>
            </a:br>
            <a:r>
              <a:rPr lang="ru-RU" b="1" i="1" dirty="0"/>
              <a:t>Нет и следа в нем минувших тревог.</a:t>
            </a:r>
            <a:endParaRPr lang="ru-RU" dirty="0"/>
          </a:p>
          <a:p>
            <a:r>
              <a:rPr lang="ru-RU" b="1" i="1" dirty="0"/>
              <a:t>В небе заката лучи догорают...</a:t>
            </a:r>
            <a:br>
              <a:rPr lang="ru-RU" b="1" i="1" dirty="0"/>
            </a:br>
            <a:r>
              <a:rPr lang="ru-RU" b="1" i="1" dirty="0"/>
              <a:t>Розовым блеском осыпан челнок.</a:t>
            </a:r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r>
              <a:rPr lang="ru-RU" b="1" i="1" dirty="0"/>
              <a:t>Час незаметно за часом проходит...</a:t>
            </a:r>
            <a:br>
              <a:rPr lang="ru-RU" b="1" i="1" dirty="0"/>
            </a:br>
            <a:r>
              <a:rPr lang="ru-RU" b="1" i="1" dirty="0"/>
              <a:t>Дальше скользим мы по зеркалу вод...</a:t>
            </a:r>
            <a:br>
              <a:rPr lang="ru-RU" b="1" i="1" dirty="0"/>
            </a:br>
            <a:r>
              <a:rPr lang="ru-RU" b="1" i="1" dirty="0"/>
              <a:t>Сердце, как волны, светло и спокойно,</a:t>
            </a:r>
            <a:br>
              <a:rPr lang="ru-RU" b="1" i="1" dirty="0"/>
            </a:br>
            <a:r>
              <a:rPr lang="ru-RU" b="1" i="1" dirty="0"/>
              <a:t>Нет в нем ни тени минувших забот...</a:t>
            </a:r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r>
              <a:rPr lang="ru-RU" b="1" i="1" dirty="0"/>
              <a:t>О, неужели на крыльях туманных</a:t>
            </a:r>
            <a:br>
              <a:rPr lang="ru-RU" b="1" i="1" dirty="0"/>
            </a:br>
            <a:r>
              <a:rPr lang="ru-RU" b="1" i="1" dirty="0"/>
              <a:t>Утро с собою их вновь принесет!</a:t>
            </a:r>
            <a:endParaRPr lang="ru-RU" dirty="0">
              <a:effectLst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249" y="4365104"/>
            <a:ext cx="4189472" cy="20783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292476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295</Words>
  <Application>Microsoft Office PowerPoint</Application>
  <PresentationFormat>Экран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</cp:lastModifiedBy>
  <cp:revision>19</cp:revision>
  <dcterms:modified xsi:type="dcterms:W3CDTF">2018-05-07T13:13:32Z</dcterms:modified>
</cp:coreProperties>
</file>