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13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42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28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93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1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56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4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67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5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6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7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7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80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5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76A238-54D1-4555-82BC-C48A8E13937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47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.TIF"/>
          <p:cNvPicPr>
            <a:picLocks noChangeAspect="1"/>
          </p:cNvPicPr>
          <p:nvPr/>
        </p:nvPicPr>
        <p:blipFill>
          <a:blip r:embed="rId2"/>
          <a:srcRect l="10907" t="15625" r="5514" b="77083"/>
          <a:stretch>
            <a:fillRect/>
          </a:stretch>
        </p:blipFill>
        <p:spPr>
          <a:xfrm>
            <a:off x="571461" y="4143380"/>
            <a:ext cx="10953827" cy="1428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66" y="2885704"/>
            <a:ext cx="70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Поставьте тактовые черты: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/>
          <a:srcRect l="17026" t="11942" r="73193" b="79358"/>
          <a:stretch>
            <a:fillRect/>
          </a:stretch>
        </p:blipFill>
        <p:spPr bwMode="auto">
          <a:xfrm>
            <a:off x="2422566" y="2971799"/>
            <a:ext cx="16625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/>
          <p:cNvPicPr>
            <a:picLocks noChangeAspect="1"/>
          </p:cNvPicPr>
          <p:nvPr/>
        </p:nvPicPr>
        <p:blipFill>
          <a:blip r:embed="rId2"/>
          <a:srcRect l="82714" t="19507" r="3690" b="72377"/>
          <a:stretch>
            <a:fillRect/>
          </a:stretch>
        </p:blipFill>
        <p:spPr bwMode="auto">
          <a:xfrm>
            <a:off x="4073237" y="2971800"/>
            <a:ext cx="18195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/>
          </p:cNvPicPr>
          <p:nvPr/>
        </p:nvPicPr>
        <p:blipFill>
          <a:blip r:embed="rId2"/>
          <a:srcRect l="13467" t="27275" r="73991" b="65028"/>
          <a:stretch>
            <a:fillRect/>
          </a:stretch>
        </p:blipFill>
        <p:spPr bwMode="auto">
          <a:xfrm>
            <a:off x="5689600" y="2971800"/>
            <a:ext cx="181560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1294" y="1828800"/>
            <a:ext cx="71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Поставьте черты в размере 3/8: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70" t="13333" r="3981" b="78667"/>
          <a:stretch/>
        </p:blipFill>
        <p:spPr>
          <a:xfrm>
            <a:off x="782360" y="3423138"/>
            <a:ext cx="10776593" cy="236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431" y="2262554"/>
            <a:ext cx="852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ПЕРЕНЕСИТЕ МЕЛОДИЮ В БАСОВЫЙ КЛЮЧ: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16</Words>
  <Application>Microsoft Office PowerPoint</Application>
  <PresentationFormat>Произвольный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2018-05-07T12:30:09Z</dcterms:created>
  <dcterms:modified xsi:type="dcterms:W3CDTF">2020-04-25T02:03:36Z</dcterms:modified>
</cp:coreProperties>
</file>