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3AEF-226A-4859-876D-D5F08AB8D2B1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A490A-B95A-47A0-B40C-86C7BB1E3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40" t="13565" r="4900" b="79362"/>
          <a:stretch/>
        </p:blipFill>
        <p:spPr>
          <a:xfrm>
            <a:off x="827584" y="2708920"/>
            <a:ext cx="7848872" cy="14211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1214422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Подпишите динамические оттенки к песне: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2214554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Барабанщик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000232" y="342900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928926" y="342900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714744" y="342900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500562" y="342900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500694" y="342900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286512" y="342900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215206" y="342900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214942" y="3786190"/>
            <a:ext cx="1500198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14942" y="3929066"/>
            <a:ext cx="150019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29454" y="3786190"/>
            <a:ext cx="1357322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929454" y="3857628"/>
            <a:ext cx="1357322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7160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38576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70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64" t="14377" r="6212" b="80173"/>
          <a:stretch/>
        </p:blipFill>
        <p:spPr>
          <a:xfrm>
            <a:off x="323528" y="3717032"/>
            <a:ext cx="8640960" cy="15121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278605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ноты: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435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50030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Соедините к нотам ритм и поставьте тактовые черты:</a:t>
            </a:r>
          </a:p>
          <a:p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157161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Савка и Гришка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500063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Савка и Гришка                                          </a:t>
            </a:r>
            <a:r>
              <a:rPr lang="ru-RU" dirty="0" err="1" smtClean="0"/>
              <a:t>Ду-ду-ду-ду</a:t>
            </a:r>
            <a:r>
              <a:rPr lang="ru-RU" dirty="0" smtClean="0"/>
              <a:t>, </a:t>
            </a:r>
            <a:r>
              <a:rPr lang="ru-RU" dirty="0" err="1" smtClean="0"/>
              <a:t>ду-ду-ду-ду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Сделали дуду                                              Ай, </a:t>
            </a:r>
            <a:r>
              <a:rPr lang="ru-RU" dirty="0" err="1" smtClean="0"/>
              <a:t>ду-ду-ду-дуу</a:t>
            </a:r>
            <a:r>
              <a:rPr lang="ru-RU" dirty="0" smtClean="0"/>
              <a:t>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51" t="13602" r="44800" b="79326"/>
          <a:stretch/>
        </p:blipFill>
        <p:spPr>
          <a:xfrm>
            <a:off x="571472" y="3071810"/>
            <a:ext cx="4286280" cy="17281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00" t="13602" r="7667" b="79326"/>
          <a:stretch/>
        </p:blipFill>
        <p:spPr>
          <a:xfrm>
            <a:off x="4643438" y="3071810"/>
            <a:ext cx="378621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81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35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2020-04-11T13:46:28Z</dcterms:created>
  <dcterms:modified xsi:type="dcterms:W3CDTF">2020-04-24T16:22:11Z</dcterms:modified>
</cp:coreProperties>
</file>