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019" t="13565" r="5063" b="79362"/>
          <a:stretch/>
        </p:blipFill>
        <p:spPr>
          <a:xfrm>
            <a:off x="251520" y="3068960"/>
            <a:ext cx="8712967" cy="17281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8728" y="5072074"/>
            <a:ext cx="6143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Ду-ду-ду-ду</a:t>
            </a:r>
            <a:r>
              <a:rPr lang="ru-RU" dirty="0" smtClean="0"/>
              <a:t>, дудочка</a:t>
            </a:r>
          </a:p>
          <a:p>
            <a:r>
              <a:rPr lang="ru-RU" dirty="0" err="1" smtClean="0"/>
              <a:t>Ду-ду-ду-ду-дуу</a:t>
            </a:r>
            <a:endParaRPr lang="ru-RU" dirty="0" smtClean="0"/>
          </a:p>
          <a:p>
            <a:r>
              <a:rPr lang="ru-RU" dirty="0" smtClean="0"/>
              <a:t>Заиграла дудочка</a:t>
            </a:r>
          </a:p>
          <a:p>
            <a:r>
              <a:rPr lang="ru-RU" dirty="0" smtClean="0"/>
              <a:t>В зеленом саду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1500174"/>
            <a:ext cx="771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Р</a:t>
            </a:r>
            <a:r>
              <a:rPr lang="ru-RU" i="1" dirty="0" smtClean="0"/>
              <a:t>асставить </a:t>
            </a:r>
            <a:r>
              <a:rPr lang="ru-RU" i="1" dirty="0" smtClean="0"/>
              <a:t>тактовые </a:t>
            </a:r>
            <a:r>
              <a:rPr lang="ru-RU" i="1" dirty="0" smtClean="0"/>
              <a:t>черты, перенесите песню во вторую октаву: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69482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87</TotalTime>
  <Words>19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Горизонт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14</cp:revision>
  <dcterms:created xsi:type="dcterms:W3CDTF">2017-04-24T03:24:05Z</dcterms:created>
  <dcterms:modified xsi:type="dcterms:W3CDTF">2020-04-24T16:44:41Z</dcterms:modified>
</cp:coreProperties>
</file>