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.tif"/>
          <p:cNvPicPr>
            <a:picLocks noChangeAspect="1"/>
          </p:cNvPicPr>
          <p:nvPr/>
        </p:nvPicPr>
        <p:blipFill>
          <a:blip r:embed="rId2" cstate="print"/>
          <a:srcRect l="18810" t="13251" r="8414" b="79399"/>
          <a:stretch>
            <a:fillRect/>
          </a:stretch>
        </p:blipFill>
        <p:spPr>
          <a:xfrm>
            <a:off x="1385646" y="3356992"/>
            <a:ext cx="6372708" cy="1440160"/>
          </a:xfrm>
          <a:prstGeom prst="rect">
            <a:avLst/>
          </a:prstGeom>
        </p:spPr>
      </p:pic>
      <p:pic>
        <p:nvPicPr>
          <p:cNvPr id="6" name="Рисунок 5" descr="а.tif"/>
          <p:cNvPicPr>
            <a:picLocks noChangeAspect="1"/>
          </p:cNvPicPr>
          <p:nvPr/>
        </p:nvPicPr>
        <p:blipFill>
          <a:blip r:embed="rId2" cstate="print"/>
          <a:srcRect l="18810" t="13251" r="8414" b="79399"/>
          <a:stretch>
            <a:fillRect/>
          </a:stretch>
        </p:blipFill>
        <p:spPr>
          <a:xfrm>
            <a:off x="1357290" y="3357562"/>
            <a:ext cx="6372708" cy="1440160"/>
          </a:xfrm>
          <a:prstGeom prst="rect">
            <a:avLst/>
          </a:prstGeom>
        </p:spPr>
      </p:pic>
      <p:pic>
        <p:nvPicPr>
          <p:cNvPr id="9" name="Рисунок 8" descr="а.tif"/>
          <p:cNvPicPr>
            <a:picLocks noChangeAspect="1"/>
          </p:cNvPicPr>
          <p:nvPr/>
        </p:nvPicPr>
        <p:blipFill>
          <a:blip r:embed="rId2" cstate="print"/>
          <a:srcRect l="20442" t="16897" r="76295" b="81646"/>
          <a:stretch>
            <a:fillRect/>
          </a:stretch>
        </p:blipFill>
        <p:spPr>
          <a:xfrm>
            <a:off x="1500166" y="3786190"/>
            <a:ext cx="285752" cy="28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587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пия ''.TIF"/>
          <p:cNvPicPr>
            <a:picLocks noChangeAspect="1"/>
          </p:cNvPicPr>
          <p:nvPr/>
        </p:nvPicPr>
        <p:blipFill>
          <a:blip r:embed="rId2"/>
          <a:srcRect l="6862" t="15625" r="4166" b="68750"/>
          <a:stretch>
            <a:fillRect/>
          </a:stretch>
        </p:blipFill>
        <p:spPr>
          <a:xfrm>
            <a:off x="676894" y="605642"/>
            <a:ext cx="7837714" cy="28947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64447" y="3714754"/>
            <a:ext cx="632226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Два цыпленка, два цыпленка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Горох молотили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Две хохлатки, две хохлатки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 мельнику возили</a:t>
            </a:r>
          </a:p>
        </p:txBody>
      </p:sp>
    </p:spTree>
    <p:extLst>
      <p:ext uri="{BB962C8B-B14F-4D97-AF65-F5344CB8AC3E}">
        <p14:creationId xmlns:p14="http://schemas.microsoft.com/office/powerpoint/2010/main" xmlns="" val="2133644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</TotalTime>
  <Words>15</Words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Литейная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3</cp:revision>
  <dcterms:created xsi:type="dcterms:W3CDTF">2020-04-04T07:42:55Z</dcterms:created>
  <dcterms:modified xsi:type="dcterms:W3CDTF">2020-04-04T08:27:06Z</dcterms:modified>
</cp:coreProperties>
</file>