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F3AEF-226A-4859-876D-D5F08AB8D2B1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A490A-B95A-47A0-B40C-86C7BB1E3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3210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сила звука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пиано (тихо)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форте (громко)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Крещендо – постепенное увеличение звука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Диминуэндо - постепенное  уменьшение звука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357166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Перепишите, это новая тема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1571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640" t="13565" r="4900" b="79362"/>
          <a:stretch/>
        </p:blipFill>
        <p:spPr>
          <a:xfrm>
            <a:off x="827584" y="2708920"/>
            <a:ext cx="7848872" cy="14211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1214422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Перепишите песню, самостоятельно поставьте тактовые черты, считая 1и2и: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2214554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Барабанщик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70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643182"/>
            <a:ext cx="7358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Левой-правой, левой-правой</a:t>
            </a:r>
          </a:p>
          <a:p>
            <a:r>
              <a:rPr lang="ru-RU" dirty="0" smtClean="0"/>
              <a:t>На парад идет отряд</a:t>
            </a:r>
          </a:p>
          <a:p>
            <a:r>
              <a:rPr lang="ru-RU" dirty="0" smtClean="0"/>
              <a:t>Левой-правой, левой-правой</a:t>
            </a:r>
          </a:p>
          <a:p>
            <a:r>
              <a:rPr lang="ru-RU" dirty="0" smtClean="0"/>
              <a:t>Барабанщик очень рад</a:t>
            </a:r>
          </a:p>
          <a:p>
            <a:r>
              <a:rPr lang="ru-RU" dirty="0" smtClean="0"/>
              <a:t>Барабанит, барабанит</a:t>
            </a:r>
          </a:p>
          <a:p>
            <a:r>
              <a:rPr lang="ru-RU" dirty="0" smtClean="0"/>
              <a:t>Полтора часа подряд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64</Words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2020-04-11T13:46:28Z</dcterms:created>
  <dcterms:modified xsi:type="dcterms:W3CDTF">2020-04-16T13:08:33Z</dcterms:modified>
</cp:coreProperties>
</file>