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F3AEF-226A-4859-876D-D5F08AB8D2B1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A490A-B95A-47A0-B40C-86C7BB1E37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A490A-B95A-47A0-B40C-86C7BB1E3745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Закрепление работы над основными длительностями в 4/4, в видео- диктанте «Лошадка»</a:t>
            </a:r>
            <a:endParaRPr lang="ru-RU" sz="3200" dirty="0"/>
          </a:p>
        </p:txBody>
      </p:sp>
      <p:pic>
        <p:nvPicPr>
          <p:cNvPr id="3" name="Рисунок 2" descr="31pIrIFgr1o.jpg"/>
          <p:cNvPicPr>
            <a:picLocks noChangeAspect="1"/>
          </p:cNvPicPr>
          <p:nvPr/>
        </p:nvPicPr>
        <p:blipFill>
          <a:blip r:embed="rId2" cstate="print"/>
          <a:srcRect l="64193" t="35614" r="28274" b="55068"/>
          <a:stretch>
            <a:fillRect/>
          </a:stretch>
        </p:blipFill>
        <p:spPr>
          <a:xfrm>
            <a:off x="1000100" y="2714620"/>
            <a:ext cx="2214578" cy="1785950"/>
          </a:xfrm>
          <a:prstGeom prst="rect">
            <a:avLst/>
          </a:prstGeom>
        </p:spPr>
      </p:pic>
      <p:pic>
        <p:nvPicPr>
          <p:cNvPr id="4" name="Рисунок 3" descr="31pIrIFgr1o.jpg"/>
          <p:cNvPicPr>
            <a:picLocks noChangeAspect="1"/>
          </p:cNvPicPr>
          <p:nvPr/>
        </p:nvPicPr>
        <p:blipFill>
          <a:blip r:embed="rId2" cstate="print"/>
          <a:srcRect l="55290" t="53621" r="33753" b="37767"/>
          <a:stretch>
            <a:fillRect/>
          </a:stretch>
        </p:blipFill>
        <p:spPr>
          <a:xfrm>
            <a:off x="3571868" y="2714620"/>
            <a:ext cx="1928826" cy="17859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2910" y="4468367"/>
            <a:ext cx="278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white"/>
                </a:solidFill>
              </a:rPr>
              <a:t>половинной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4500570"/>
            <a:ext cx="25987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white"/>
                </a:solidFill>
              </a:rPr>
              <a:t>четвертной</a:t>
            </a:r>
            <a:endParaRPr lang="ru-RU" dirty="0"/>
          </a:p>
        </p:txBody>
      </p:sp>
      <p:pic>
        <p:nvPicPr>
          <p:cNvPr id="7" name="Рисунок 6" descr="31pIrIFgr1o.jpg"/>
          <p:cNvPicPr>
            <a:picLocks noChangeAspect="1"/>
          </p:cNvPicPr>
          <p:nvPr/>
        </p:nvPicPr>
        <p:blipFill>
          <a:blip r:embed="rId2" cstate="print"/>
          <a:srcRect l="51181" t="71628" r="38546" b="21369"/>
          <a:stretch>
            <a:fillRect/>
          </a:stretch>
        </p:blipFill>
        <p:spPr>
          <a:xfrm>
            <a:off x="5857884" y="2714620"/>
            <a:ext cx="2714644" cy="1785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72132" y="4572008"/>
            <a:ext cx="371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восьмой</a:t>
            </a:r>
          </a:p>
          <a:p>
            <a:r>
              <a:rPr lang="ru-RU" sz="2800" b="1" dirty="0" smtClean="0"/>
              <a:t> (двумя восьмыми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642918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Длительность: 4 шестнадцатых</a:t>
            </a:r>
            <a:endParaRPr lang="ru-RU" sz="4000" dirty="0"/>
          </a:p>
        </p:txBody>
      </p:sp>
      <p:pic>
        <p:nvPicPr>
          <p:cNvPr id="6" name="Рисунок 5" descr="kk.TIF"/>
          <p:cNvPicPr>
            <a:picLocks noChangeAspect="1"/>
          </p:cNvPicPr>
          <p:nvPr/>
        </p:nvPicPr>
        <p:blipFill>
          <a:blip r:embed="rId2"/>
          <a:srcRect l="18995" t="25000" r="72314" b="69987"/>
          <a:stretch>
            <a:fillRect/>
          </a:stretch>
        </p:blipFill>
        <p:spPr>
          <a:xfrm>
            <a:off x="2714612" y="3571876"/>
            <a:ext cx="3357586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.TIF"/>
          <p:cNvPicPr>
            <a:picLocks noChangeAspect="1"/>
          </p:cNvPicPr>
          <p:nvPr/>
        </p:nvPicPr>
        <p:blipFill>
          <a:blip r:embed="rId3" cstate="print"/>
          <a:srcRect l="10906" t="14583" r="8211" b="76042"/>
          <a:stretch>
            <a:fillRect/>
          </a:stretch>
        </p:blipFill>
        <p:spPr>
          <a:xfrm>
            <a:off x="428596" y="2857496"/>
            <a:ext cx="8358246" cy="21431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8662" y="1571612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Расставьте тактовые черты: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8025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</TotalTime>
  <Words>31</Words>
  <PresentationFormat>Экран (4:3)</PresentationFormat>
  <Paragraphs>8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Бумажная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9</cp:revision>
  <dcterms:created xsi:type="dcterms:W3CDTF">2020-04-11T13:46:28Z</dcterms:created>
  <dcterms:modified xsi:type="dcterms:W3CDTF">2020-04-11T14:52:04Z</dcterms:modified>
</cp:coreProperties>
</file>