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04.06.18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04.06.18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04.06.18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04.06.18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04.06.18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04.06.18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04.06.18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04.06.18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04.06.18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04.06.18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04.06.18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пн 04.06.18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Нота ре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ре.TIF"/>
          <p:cNvPicPr>
            <a:picLocks noChangeAspect="1"/>
          </p:cNvPicPr>
          <p:nvPr/>
        </p:nvPicPr>
        <p:blipFill>
          <a:blip r:embed="rId2"/>
          <a:srcRect l="8210" t="13541" r="2818" b="76042"/>
          <a:stretch>
            <a:fillRect/>
          </a:stretch>
        </p:blipFill>
        <p:spPr>
          <a:xfrm>
            <a:off x="285720" y="1714488"/>
            <a:ext cx="8643998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Нота фа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1.TIF"/>
          <p:cNvPicPr>
            <a:picLocks noChangeAspect="1"/>
          </p:cNvPicPr>
          <p:nvPr/>
        </p:nvPicPr>
        <p:blipFill>
          <a:blip r:embed="rId2"/>
          <a:srcRect l="8210" t="14583" r="4166" b="77084"/>
          <a:stretch>
            <a:fillRect/>
          </a:stretch>
        </p:blipFill>
        <p:spPr>
          <a:xfrm>
            <a:off x="428596" y="2143116"/>
            <a:ext cx="8358246" cy="157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j.TIF"/>
          <p:cNvPicPr>
            <a:picLocks noChangeAspect="1"/>
          </p:cNvPicPr>
          <p:nvPr/>
        </p:nvPicPr>
        <p:blipFill>
          <a:blip r:embed="rId2"/>
          <a:srcRect l="9559" t="15625" r="8210" b="76042"/>
          <a:stretch>
            <a:fillRect/>
          </a:stretch>
        </p:blipFill>
        <p:spPr>
          <a:xfrm>
            <a:off x="357158" y="2643182"/>
            <a:ext cx="8572560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пия jj.TIF"/>
          <p:cNvPicPr>
            <a:picLocks noChangeAspect="1"/>
          </p:cNvPicPr>
          <p:nvPr/>
        </p:nvPicPr>
        <p:blipFill>
          <a:blip r:embed="rId2"/>
          <a:srcRect l="8210" t="16666" r="4166" b="77084"/>
          <a:stretch>
            <a:fillRect/>
          </a:stretch>
        </p:blipFill>
        <p:spPr>
          <a:xfrm>
            <a:off x="214282" y="3429000"/>
            <a:ext cx="8715436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-001-Rastenija-derevja.jpg"/>
          <p:cNvPicPr>
            <a:picLocks noChangeAspect="1"/>
          </p:cNvPicPr>
          <p:nvPr/>
        </p:nvPicPr>
        <p:blipFill>
          <a:blip r:embed="rId2"/>
          <a:srcRect l="37245" r="27550" b="6122"/>
          <a:stretch>
            <a:fillRect/>
          </a:stretch>
        </p:blipFill>
        <p:spPr>
          <a:xfrm>
            <a:off x="3203848" y="404664"/>
            <a:ext cx="2592288" cy="60486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4275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4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Нота ре</vt:lpstr>
      <vt:lpstr>Нота фа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3</cp:revision>
  <dcterms:modified xsi:type="dcterms:W3CDTF">2018-06-04T05:56:37Z</dcterms:modified>
</cp:coreProperties>
</file>