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jj.TIF"/>
          <p:cNvPicPr>
            <a:picLocks noChangeAspect="1"/>
          </p:cNvPicPr>
          <p:nvPr/>
        </p:nvPicPr>
        <p:blipFill>
          <a:blip r:embed="rId2" cstate="print"/>
          <a:srcRect l="13603" t="13541" r="4166" b="76042"/>
          <a:stretch>
            <a:fillRect/>
          </a:stretch>
        </p:blipFill>
        <p:spPr>
          <a:xfrm>
            <a:off x="323528" y="1412776"/>
            <a:ext cx="8572560" cy="17145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s.TIF"/>
          <p:cNvPicPr>
            <a:picLocks noChangeAspect="1"/>
          </p:cNvPicPr>
          <p:nvPr/>
        </p:nvPicPr>
        <p:blipFill>
          <a:blip r:embed="rId2" cstate="print"/>
          <a:srcRect l="10907" t="16912" r="10907" b="78584"/>
          <a:stretch>
            <a:fillRect/>
          </a:stretch>
        </p:blipFill>
        <p:spPr>
          <a:xfrm>
            <a:off x="214282" y="3500438"/>
            <a:ext cx="8715436" cy="128588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пия ss.TIF"/>
          <p:cNvPicPr>
            <a:picLocks noChangeAspect="1"/>
          </p:cNvPicPr>
          <p:nvPr/>
        </p:nvPicPr>
        <p:blipFill>
          <a:blip r:embed="rId2" cstate="print"/>
          <a:srcRect l="11615" t="15625" r="4166" b="77083"/>
          <a:stretch>
            <a:fillRect/>
          </a:stretch>
        </p:blipFill>
        <p:spPr>
          <a:xfrm>
            <a:off x="357158" y="1071546"/>
            <a:ext cx="8501122" cy="13573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7158" y="2643182"/>
            <a:ext cx="85725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Братец Яков – </a:t>
            </a:r>
            <a:r>
              <a:rPr lang="en-US" sz="2800" i="1" dirty="0" smtClean="0"/>
              <a:t>2</a:t>
            </a:r>
            <a:r>
              <a:rPr lang="ru-RU" sz="2800" i="1" dirty="0" err="1" smtClean="0"/>
              <a:t>р</a:t>
            </a:r>
            <a:r>
              <a:rPr lang="ru-RU" sz="2800" dirty="0" smtClean="0"/>
              <a:t>, спишь ли ты – </a:t>
            </a:r>
            <a:r>
              <a:rPr lang="ru-RU" sz="2800" i="1" dirty="0" smtClean="0"/>
              <a:t>2р</a:t>
            </a:r>
            <a:r>
              <a:rPr lang="ru-RU" sz="2800" dirty="0" smtClean="0"/>
              <a:t>, колокол ударил – </a:t>
            </a:r>
            <a:r>
              <a:rPr lang="ru-RU" sz="2800" i="1" dirty="0" smtClean="0"/>
              <a:t>2р</a:t>
            </a:r>
            <a:r>
              <a:rPr lang="ru-RU" sz="2800" dirty="0" smtClean="0"/>
              <a:t>, динь-динь-динь – </a:t>
            </a:r>
            <a:r>
              <a:rPr lang="ru-RU" sz="2800" i="1" dirty="0" smtClean="0"/>
              <a:t>2р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Братец Яков – </a:t>
            </a:r>
            <a:r>
              <a:rPr lang="ru-RU" sz="2800" i="1" dirty="0" smtClean="0"/>
              <a:t>2р</a:t>
            </a:r>
            <a:r>
              <a:rPr lang="ru-RU" sz="2800" dirty="0" smtClean="0"/>
              <a:t>, ты лентяй – </a:t>
            </a:r>
            <a:r>
              <a:rPr lang="ru-RU" sz="2800" i="1" dirty="0" smtClean="0"/>
              <a:t>2р</a:t>
            </a:r>
            <a:r>
              <a:rPr lang="ru-RU" sz="2800" dirty="0" smtClean="0"/>
              <a:t>, если по недели, ты лежишь в постели, </a:t>
            </a:r>
            <a:r>
              <a:rPr lang="ru-RU" sz="2800" dirty="0" err="1" smtClean="0"/>
              <a:t>ай-яй-яй</a:t>
            </a:r>
            <a:r>
              <a:rPr lang="ru-RU" sz="2800" dirty="0" smtClean="0"/>
              <a:t> – </a:t>
            </a:r>
            <a:r>
              <a:rPr lang="ru-RU" sz="2800" i="1" dirty="0" smtClean="0"/>
              <a:t>2р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Так поднимем поскорее, звон-трезвон – </a:t>
            </a:r>
            <a:r>
              <a:rPr lang="ru-RU" sz="2800" i="1" dirty="0" smtClean="0"/>
              <a:t>2р</a:t>
            </a:r>
            <a:r>
              <a:rPr lang="ru-RU" sz="2800" dirty="0" smtClean="0"/>
              <a:t>, и заставим братца, делом заниматься, </a:t>
            </a:r>
            <a:r>
              <a:rPr lang="ru-RU" sz="2800" dirty="0" err="1" smtClean="0"/>
              <a:t>динь-динь-дон</a:t>
            </a:r>
            <a:r>
              <a:rPr lang="ru-RU" sz="2800" dirty="0" smtClean="0"/>
              <a:t> – </a:t>
            </a:r>
            <a:r>
              <a:rPr lang="ru-RU" sz="2800" i="1" dirty="0" smtClean="0"/>
              <a:t>2р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8728" y="285728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Братец Яков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КАНОН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142984"/>
            <a:ext cx="84296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 - </a:t>
            </a:r>
            <a:r>
              <a:rPr lang="ru-RU" sz="2800" dirty="0" smtClean="0"/>
              <a:t>(греч. «правило»),  точное повторение мелодии с отставанием.  </a:t>
            </a:r>
          </a:p>
          <a:p>
            <a:pPr algn="just"/>
            <a:r>
              <a:rPr lang="ru-RU" sz="2800" dirty="0" smtClean="0"/>
              <a:t> - догонялки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80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МАОУ ДОД ДХШ</cp:lastModifiedBy>
  <cp:revision>9</cp:revision>
  <dcterms:modified xsi:type="dcterms:W3CDTF">2020-03-27T10:24:06Z</dcterms:modified>
</cp:coreProperties>
</file>