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59" r:id="rId3"/>
    <p:sldId id="260" r:id="rId4"/>
    <p:sldId id="262" r:id="rId5"/>
    <p:sldId id="263" r:id="rId6"/>
    <p:sldId id="256" r:id="rId7"/>
    <p:sldId id="257" r:id="rId8"/>
    <p:sldId id="258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418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03.05.2018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03.05.2018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03.05.2018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03.05.2018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5B106E36-FD25-4E2D-B0AA-010F637433A0}" type="datetimeFigureOut">
              <a:rPr lang="ru-RU" smtClean="0"/>
              <a:pPr/>
              <a:t>03.05.2018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7" t="45711" r="53154" b="13942"/>
          <a:stretch/>
        </p:blipFill>
        <p:spPr>
          <a:xfrm rot="5400000">
            <a:off x="1835696" y="116634"/>
            <a:ext cx="5400600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5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04664"/>
            <a:ext cx="84969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Тувинские национальные инструменты</a:t>
            </a:r>
          </a:p>
          <a:p>
            <a:pPr algn="just"/>
            <a:r>
              <a:rPr lang="ru-RU" sz="2800" dirty="0" smtClean="0"/>
              <a:t>Для игры и сопровождения пения: </a:t>
            </a:r>
            <a:r>
              <a:rPr lang="ru-RU" sz="2800" dirty="0" err="1" smtClean="0"/>
              <a:t>игил</a:t>
            </a:r>
            <a:r>
              <a:rPr lang="ru-RU" sz="2800" dirty="0" smtClean="0"/>
              <a:t>, </a:t>
            </a:r>
            <a:r>
              <a:rPr lang="ru-RU" sz="2800" dirty="0" err="1" smtClean="0"/>
              <a:t>бызаанчы</a:t>
            </a:r>
            <a:r>
              <a:rPr lang="ru-RU" sz="2800" dirty="0" smtClean="0"/>
              <a:t>, </a:t>
            </a:r>
            <a:r>
              <a:rPr lang="ru-RU" sz="2800" dirty="0" err="1" smtClean="0"/>
              <a:t>дошпулуур</a:t>
            </a:r>
            <a:r>
              <a:rPr lang="ru-RU" sz="2800" dirty="0" smtClean="0"/>
              <a:t>, </a:t>
            </a:r>
            <a:r>
              <a:rPr lang="ru-RU" sz="2800" dirty="0" err="1" smtClean="0"/>
              <a:t>чанзы</a:t>
            </a:r>
            <a:r>
              <a:rPr lang="ru-RU" sz="2800" dirty="0" smtClean="0"/>
              <a:t>, </a:t>
            </a:r>
            <a:r>
              <a:rPr lang="ru-RU" sz="2800" dirty="0" err="1" smtClean="0"/>
              <a:t>лимби</a:t>
            </a:r>
            <a:r>
              <a:rPr lang="ru-RU" sz="2800" dirty="0" smtClean="0"/>
              <a:t>, </a:t>
            </a:r>
            <a:r>
              <a:rPr lang="ru-RU" sz="2800" dirty="0" err="1" smtClean="0"/>
              <a:t>хомус</a:t>
            </a:r>
            <a:r>
              <a:rPr lang="ru-RU" sz="2800" dirty="0" smtClean="0"/>
              <a:t>.</a:t>
            </a:r>
          </a:p>
          <a:p>
            <a:pPr algn="just"/>
            <a:endParaRPr lang="ru-RU" sz="2800" dirty="0"/>
          </a:p>
          <a:p>
            <a:pPr algn="just"/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4" t="22287" r="37221" b="45249"/>
          <a:stretch/>
        </p:blipFill>
        <p:spPr>
          <a:xfrm rot="10800000">
            <a:off x="179512" y="1988838"/>
            <a:ext cx="1224137" cy="42484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7" t="33833" r="64450" b="28973"/>
          <a:stretch/>
        </p:blipFill>
        <p:spPr>
          <a:xfrm rot="10800000">
            <a:off x="1285233" y="2103517"/>
            <a:ext cx="1273101" cy="41044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5" t="46726" r="60168" b="14318"/>
          <a:stretch/>
        </p:blipFill>
        <p:spPr>
          <a:xfrm>
            <a:off x="2627784" y="2104052"/>
            <a:ext cx="1011683" cy="41044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0" t="14956" r="6095" b="46551"/>
          <a:stretch/>
        </p:blipFill>
        <p:spPr>
          <a:xfrm>
            <a:off x="3779912" y="2116461"/>
            <a:ext cx="1163568" cy="39172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38" t="61797" r="7896" b="16290"/>
          <a:stretch/>
        </p:blipFill>
        <p:spPr>
          <a:xfrm>
            <a:off x="5076056" y="3356992"/>
            <a:ext cx="2743199" cy="29523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9" t="18551" r="46560" b="47826"/>
          <a:stretch/>
        </p:blipFill>
        <p:spPr>
          <a:xfrm rot="5400000">
            <a:off x="5583558" y="1314701"/>
            <a:ext cx="1728193" cy="26711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0" t="62377" r="51802" b="18811"/>
          <a:stretch/>
        </p:blipFill>
        <p:spPr>
          <a:xfrm rot="16200000">
            <a:off x="7807745" y="4386414"/>
            <a:ext cx="900672" cy="129009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69" t="35131" r="5440" b="55594"/>
          <a:stretch/>
        </p:blipFill>
        <p:spPr>
          <a:xfrm>
            <a:off x="7498732" y="5673214"/>
            <a:ext cx="1518699" cy="63610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86" t="56464" r="17071" b="15594"/>
          <a:stretch/>
        </p:blipFill>
        <p:spPr>
          <a:xfrm rot="5400000">
            <a:off x="7608042" y="2341394"/>
            <a:ext cx="893182" cy="19162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6174430"/>
            <a:ext cx="8507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Игил</a:t>
            </a:r>
            <a:r>
              <a:rPr lang="ru-RU" dirty="0" smtClean="0"/>
              <a:t>    </a:t>
            </a:r>
            <a:r>
              <a:rPr lang="ru-RU" dirty="0" err="1" smtClean="0"/>
              <a:t>бызаанчы</a:t>
            </a:r>
            <a:r>
              <a:rPr lang="ru-RU" dirty="0" smtClean="0"/>
              <a:t>            </a:t>
            </a:r>
            <a:r>
              <a:rPr lang="ru-RU" dirty="0" err="1" smtClean="0"/>
              <a:t>дошпулуур</a:t>
            </a:r>
            <a:r>
              <a:rPr lang="ru-RU" dirty="0" smtClean="0"/>
              <a:t>    </a:t>
            </a:r>
            <a:r>
              <a:rPr lang="ru-RU" dirty="0" err="1" smtClean="0"/>
              <a:t>чанзы</a:t>
            </a:r>
            <a:r>
              <a:rPr lang="ru-RU" dirty="0" smtClean="0"/>
              <a:t>             </a:t>
            </a:r>
            <a:r>
              <a:rPr lang="ru-RU" dirty="0" err="1" smtClean="0"/>
              <a:t>чадаган</a:t>
            </a:r>
            <a:r>
              <a:rPr lang="ru-RU" dirty="0" smtClean="0"/>
              <a:t>                                     </a:t>
            </a:r>
            <a:r>
              <a:rPr lang="ru-RU" dirty="0" err="1" smtClean="0"/>
              <a:t>хомус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783250" y="3789040"/>
            <a:ext cx="1037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лимби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478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86" t="42464" r="3187" b="35855"/>
          <a:stretch/>
        </p:blipFill>
        <p:spPr>
          <a:xfrm rot="5400000">
            <a:off x="-36513" y="885353"/>
            <a:ext cx="2016225" cy="16309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971600" y="332656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Шаманские и </a:t>
            </a:r>
            <a:r>
              <a:rPr lang="ru-RU" sz="3200" dirty="0" err="1" smtClean="0"/>
              <a:t>ламаисткие</a:t>
            </a:r>
            <a:r>
              <a:rPr lang="ru-RU" sz="3200" dirty="0" smtClean="0"/>
              <a:t> инструменты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2" t="15350" r="55242" b="46203"/>
          <a:stretch/>
        </p:blipFill>
        <p:spPr>
          <a:xfrm rot="5400000">
            <a:off x="2922061" y="59082"/>
            <a:ext cx="842838" cy="26366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0" t="15391" r="12843" b="40436"/>
          <a:stretch/>
        </p:blipFill>
        <p:spPr>
          <a:xfrm rot="5400000">
            <a:off x="2244140" y="1389172"/>
            <a:ext cx="2351464" cy="37444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6" t="23420" r="27392" b="61948"/>
          <a:stretch/>
        </p:blipFill>
        <p:spPr>
          <a:xfrm rot="5400000">
            <a:off x="7582722" y="3244115"/>
            <a:ext cx="1582309" cy="10034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5" t="14407" r="63368" b="52319"/>
          <a:stretch/>
        </p:blipFill>
        <p:spPr>
          <a:xfrm rot="5400000">
            <a:off x="7087226" y="642727"/>
            <a:ext cx="1294796" cy="22819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6" t="54841" r="29587" b="5276"/>
          <a:stretch/>
        </p:blipFill>
        <p:spPr>
          <a:xfrm rot="5400000">
            <a:off x="2674766" y="4367992"/>
            <a:ext cx="1436012" cy="27352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4" t="53565" r="52949" b="3768"/>
          <a:stretch/>
        </p:blipFill>
        <p:spPr>
          <a:xfrm rot="5400000">
            <a:off x="5567893" y="2214077"/>
            <a:ext cx="1407381" cy="29260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45" t="63246" r="14777" b="11304"/>
          <a:stretch/>
        </p:blipFill>
        <p:spPr>
          <a:xfrm rot="5400000">
            <a:off x="7281123" y="4950217"/>
            <a:ext cx="1367624" cy="17453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8" t="20610" r="48034" b="58725"/>
          <a:stretch/>
        </p:blipFill>
        <p:spPr>
          <a:xfrm rot="5400000">
            <a:off x="69127" y="4430453"/>
            <a:ext cx="1804946" cy="14172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2993" y="2564904"/>
            <a:ext cx="1212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дунгур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483768" y="179883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бушкуур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267744" y="429309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бурээ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843808" y="6453623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кандан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7380312" y="243110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тун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964935" y="4477762"/>
            <a:ext cx="910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конга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7380312" y="6453623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шан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262993" y="6041533"/>
            <a:ext cx="1356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дуудорум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5436096" y="438080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дамбыра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560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5" t="15750" r="22183" b="16400"/>
          <a:stretch/>
        </p:blipFill>
        <p:spPr>
          <a:xfrm>
            <a:off x="251520" y="267245"/>
            <a:ext cx="2421450" cy="25202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1" t="15350" r="13321" b="27950"/>
          <a:stretch/>
        </p:blipFill>
        <p:spPr>
          <a:xfrm>
            <a:off x="5748296" y="289153"/>
            <a:ext cx="3252195" cy="20597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0" t="13250" r="23961" b="24800"/>
          <a:stretch/>
        </p:blipFill>
        <p:spPr>
          <a:xfrm>
            <a:off x="2860424" y="289153"/>
            <a:ext cx="2664296" cy="24983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12201" r="18921" b="18501"/>
          <a:stretch/>
        </p:blipFill>
        <p:spPr>
          <a:xfrm>
            <a:off x="5772133" y="3703135"/>
            <a:ext cx="3024336" cy="25922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0" t="15350" r="16400" b="16400"/>
          <a:stretch/>
        </p:blipFill>
        <p:spPr>
          <a:xfrm>
            <a:off x="179512" y="3573016"/>
            <a:ext cx="2880320" cy="23698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1" t="14300" r="18921" b="16401"/>
          <a:stretch/>
        </p:blipFill>
        <p:spPr>
          <a:xfrm>
            <a:off x="3059832" y="4002030"/>
            <a:ext cx="2599938" cy="23188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3528" y="299695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Дамбыра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915816" y="314096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Тун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444208" y="2787525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Деншик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95536" y="6165304"/>
            <a:ext cx="2464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Конга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275856" y="6453336"/>
            <a:ext cx="2248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Терезин</a:t>
            </a:r>
            <a:r>
              <a:rPr lang="ru-RU" dirty="0" smtClean="0"/>
              <a:t> </a:t>
            </a:r>
            <a:r>
              <a:rPr lang="ru-RU" dirty="0" err="1" smtClean="0"/>
              <a:t>эдиски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6156176" y="645333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Дунгур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6887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0" t="14300" r="26480" b="17450"/>
          <a:stretch/>
        </p:blipFill>
        <p:spPr>
          <a:xfrm>
            <a:off x="323528" y="188640"/>
            <a:ext cx="2357431" cy="27363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1" t="14301" r="16401" b="19550"/>
          <a:stretch/>
        </p:blipFill>
        <p:spPr>
          <a:xfrm>
            <a:off x="5655443" y="188640"/>
            <a:ext cx="3240360" cy="27363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0" t="14300" r="16400" b="17450"/>
          <a:stretch/>
        </p:blipFill>
        <p:spPr>
          <a:xfrm>
            <a:off x="5220072" y="3356992"/>
            <a:ext cx="3675731" cy="3024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0" t="13250" r="29841" b="22700"/>
          <a:stretch/>
        </p:blipFill>
        <p:spPr>
          <a:xfrm>
            <a:off x="323528" y="3054871"/>
            <a:ext cx="2736304" cy="36285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5816" y="332656"/>
            <a:ext cx="25922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Чарты-хомус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r"/>
            <a:r>
              <a:rPr lang="ru-RU" dirty="0" err="1" smtClean="0"/>
              <a:t>Хирлээ</a:t>
            </a:r>
            <a:endParaRPr lang="ru-RU" dirty="0" smtClean="0"/>
          </a:p>
          <a:p>
            <a:pPr algn="r"/>
            <a:endParaRPr lang="ru-RU" dirty="0"/>
          </a:p>
          <a:p>
            <a:pPr algn="r"/>
            <a:endParaRPr lang="ru-RU" dirty="0" smtClean="0"/>
          </a:p>
          <a:p>
            <a:pPr algn="r"/>
            <a:endParaRPr lang="ru-RU" dirty="0"/>
          </a:p>
          <a:p>
            <a:pPr algn="r"/>
            <a:endParaRPr lang="ru-RU" dirty="0" smtClean="0"/>
          </a:p>
          <a:p>
            <a:pPr algn="r"/>
            <a:endParaRPr lang="ru-RU" dirty="0"/>
          </a:p>
          <a:p>
            <a:pPr algn="r"/>
            <a:endParaRPr lang="ru-RU" dirty="0" smtClean="0"/>
          </a:p>
          <a:p>
            <a:pPr algn="just"/>
            <a:r>
              <a:rPr lang="ru-RU" dirty="0" smtClean="0"/>
              <a:t>                                   </a:t>
            </a:r>
            <a:r>
              <a:rPr lang="ru-RU" dirty="0" err="1" smtClean="0"/>
              <a:t>Ча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131840" y="486916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хапчык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6842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SYQMxhBJQ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9" y="571480"/>
            <a:ext cx="7429552" cy="5286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uvinskiy-natsionalnyy.jpg"/>
          <p:cNvPicPr>
            <a:picLocks noChangeAspect="1"/>
          </p:cNvPicPr>
          <p:nvPr/>
        </p:nvPicPr>
        <p:blipFill rotWithShape="1">
          <a:blip r:embed="rId2" cstate="print"/>
          <a:srcRect l="40569"/>
          <a:stretch/>
        </p:blipFill>
        <p:spPr>
          <a:xfrm>
            <a:off x="323528" y="260648"/>
            <a:ext cx="3905979" cy="52149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573325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Засл.деятель</a:t>
            </a:r>
            <a:r>
              <a:rPr lang="ru-RU" dirty="0" smtClean="0"/>
              <a:t> искусств РТ </a:t>
            </a:r>
            <a:r>
              <a:rPr lang="ru-RU" dirty="0" err="1" smtClean="0"/>
              <a:t>Монгуш</a:t>
            </a:r>
            <a:r>
              <a:rPr lang="ru-RU" dirty="0" smtClean="0"/>
              <a:t> </a:t>
            </a:r>
            <a:r>
              <a:rPr lang="ru-RU" dirty="0" err="1" smtClean="0"/>
              <a:t>Аяна</a:t>
            </a:r>
            <a:r>
              <a:rPr lang="ru-RU" dirty="0" smtClean="0"/>
              <a:t> </a:t>
            </a:r>
            <a:r>
              <a:rPr lang="ru-RU" dirty="0" err="1" smtClean="0"/>
              <a:t>Самыяевна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571480"/>
            <a:ext cx="771530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400" dirty="0" smtClean="0"/>
              <a:t>ТНО создан 2003г. Руководитель и дирижер </a:t>
            </a:r>
            <a:r>
              <a:rPr lang="ru-RU" sz="4400" dirty="0" err="1" smtClean="0"/>
              <a:t>Аяна</a:t>
            </a:r>
            <a:r>
              <a:rPr lang="ru-RU" sz="4400" dirty="0" smtClean="0"/>
              <a:t> </a:t>
            </a:r>
            <a:r>
              <a:rPr lang="ru-RU" sz="4400" dirty="0" err="1" smtClean="0"/>
              <a:t>Монгуш</a:t>
            </a:r>
            <a:r>
              <a:rPr lang="ru-RU" sz="4400" dirty="0" smtClean="0"/>
              <a:t>.</a:t>
            </a:r>
          </a:p>
          <a:p>
            <a:pPr algn="just"/>
            <a:r>
              <a:rPr lang="ru-RU" sz="4400" dirty="0" smtClean="0"/>
              <a:t>Инструменты: </a:t>
            </a:r>
            <a:r>
              <a:rPr lang="ru-RU" sz="4400" dirty="0" err="1" smtClean="0"/>
              <a:t>игил,чанзы</a:t>
            </a:r>
            <a:r>
              <a:rPr lang="ru-RU" sz="4400" dirty="0" smtClean="0"/>
              <a:t>, </a:t>
            </a:r>
            <a:r>
              <a:rPr lang="ru-RU" sz="4400" dirty="0" err="1" smtClean="0"/>
              <a:t>дошпулуур</a:t>
            </a:r>
            <a:r>
              <a:rPr lang="ru-RU" sz="4400" dirty="0" smtClean="0"/>
              <a:t>, </a:t>
            </a:r>
            <a:r>
              <a:rPr lang="ru-RU" sz="4400" dirty="0" err="1" smtClean="0"/>
              <a:t>бызаанчы</a:t>
            </a:r>
            <a:r>
              <a:rPr lang="ru-RU" sz="4400" dirty="0" smtClean="0"/>
              <a:t>, </a:t>
            </a:r>
          </a:p>
          <a:p>
            <a:pPr algn="just"/>
            <a:r>
              <a:rPr lang="ru-RU" sz="4400" dirty="0" smtClean="0"/>
              <a:t>Духовые: </a:t>
            </a:r>
            <a:r>
              <a:rPr lang="ru-RU" sz="4400" dirty="0" err="1" smtClean="0"/>
              <a:t>лимби</a:t>
            </a:r>
            <a:r>
              <a:rPr lang="ru-RU" sz="4400" dirty="0" smtClean="0"/>
              <a:t>, </a:t>
            </a:r>
            <a:r>
              <a:rPr lang="ru-RU" sz="4400" dirty="0" err="1" smtClean="0"/>
              <a:t>шоор</a:t>
            </a:r>
            <a:r>
              <a:rPr lang="ru-RU" sz="4400" dirty="0" smtClean="0"/>
              <a:t>, </a:t>
            </a:r>
            <a:r>
              <a:rPr lang="ru-RU" sz="4400" dirty="0" err="1" smtClean="0"/>
              <a:t>амырга</a:t>
            </a:r>
            <a:endParaRPr lang="ru-RU" sz="4400" dirty="0" smtClean="0"/>
          </a:p>
          <a:p>
            <a:pPr algn="just"/>
            <a:r>
              <a:rPr lang="ru-RU" sz="4400" dirty="0" smtClean="0"/>
              <a:t>Ударные: </a:t>
            </a:r>
            <a:r>
              <a:rPr lang="ru-RU" sz="4400" dirty="0" err="1" smtClean="0"/>
              <a:t>дунгур</a:t>
            </a:r>
            <a:r>
              <a:rPr lang="ru-RU" sz="4400" dirty="0" smtClean="0"/>
              <a:t>, тун, </a:t>
            </a:r>
            <a:r>
              <a:rPr lang="ru-RU" sz="4400" dirty="0" err="1" smtClean="0"/>
              <a:t>конга</a:t>
            </a:r>
            <a:r>
              <a:rPr lang="ru-RU" sz="4400" dirty="0" smtClean="0"/>
              <a:t>, </a:t>
            </a:r>
            <a:r>
              <a:rPr lang="ru-RU" sz="4400" dirty="0" err="1" smtClean="0"/>
              <a:t>кенгирге</a:t>
            </a:r>
            <a:r>
              <a:rPr lang="ru-RU" sz="4400" dirty="0" smtClean="0"/>
              <a:t>, </a:t>
            </a:r>
            <a:r>
              <a:rPr lang="ru-RU" sz="4400" dirty="0" err="1" smtClean="0"/>
              <a:t>шан</a:t>
            </a:r>
            <a:r>
              <a:rPr lang="ru-RU" sz="4400" dirty="0" smtClean="0"/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169</TotalTime>
  <Words>96</Words>
  <Application>Microsoft Office PowerPoint</Application>
  <PresentationFormat>Экран (4:3)</PresentationFormat>
  <Paragraphs>40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Обычная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2017</dc:creator>
  <cp:lastModifiedBy>Пользователь</cp:lastModifiedBy>
  <cp:revision>19</cp:revision>
  <dcterms:created xsi:type="dcterms:W3CDTF">2017-10-16T14:23:23Z</dcterms:created>
  <dcterms:modified xsi:type="dcterms:W3CDTF">2018-05-03T04:22:48Z</dcterms:modified>
</cp:coreProperties>
</file>