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Романтизм в музыке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4296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Зародился в искусстве в конце </a:t>
            </a:r>
            <a:r>
              <a:rPr lang="en-US" sz="2400" dirty="0" smtClean="0"/>
              <a:t>XVIII-</a:t>
            </a:r>
            <a:r>
              <a:rPr lang="ru-RU" sz="2400" dirty="0" smtClean="0"/>
              <a:t> </a:t>
            </a:r>
            <a:r>
              <a:rPr lang="ru-RU" sz="2400" dirty="0" err="1" smtClean="0"/>
              <a:t>нач</a:t>
            </a:r>
            <a:r>
              <a:rPr lang="ru-RU" sz="2400" dirty="0" smtClean="0"/>
              <a:t> </a:t>
            </a:r>
            <a:r>
              <a:rPr lang="en-US" sz="2400" dirty="0" smtClean="0"/>
              <a:t>XIX</a:t>
            </a:r>
            <a:r>
              <a:rPr lang="ru-RU" sz="2400" dirty="0" smtClean="0"/>
              <a:t> веков.</a:t>
            </a:r>
          </a:p>
          <a:p>
            <a:pPr algn="just"/>
            <a:r>
              <a:rPr lang="ru-RU" sz="2400" dirty="0" smtClean="0"/>
              <a:t>Образы и настроения мечтательные, лирические, эмоциональные.</a:t>
            </a:r>
          </a:p>
          <a:p>
            <a:pPr algn="just"/>
            <a:r>
              <a:rPr lang="ru-RU" sz="2400" u="sng" dirty="0" smtClean="0"/>
              <a:t>Характерны</a:t>
            </a:r>
            <a:r>
              <a:rPr lang="ru-RU" sz="2400" dirty="0" smtClean="0"/>
              <a:t>: контрастные сопоставления </a:t>
            </a:r>
          </a:p>
          <a:p>
            <a:pPr algn="just"/>
            <a:r>
              <a:rPr lang="ru-RU" sz="2400" dirty="0" smtClean="0"/>
              <a:t>герой произведения – сам автор, одинок у героя нелегкая судьба, ведет трудную борьбу за существование</a:t>
            </a:r>
          </a:p>
          <a:p>
            <a:pPr algn="just"/>
            <a:r>
              <a:rPr lang="ru-RU" sz="2400" dirty="0" smtClean="0"/>
              <a:t>разлад с окружающей действительностью.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Композиторы-романтики обращались к народному творчеству – фольклору.</a:t>
            </a:r>
          </a:p>
          <a:p>
            <a:pPr algn="just"/>
            <a:r>
              <a:rPr lang="ru-RU" sz="2400" dirty="0" smtClean="0"/>
              <a:t>Важный источник для творчества - старинные сказания, легенды и предания, отсюда фантастические образы в произведениях.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aspar_David_Friedrich_-_Wanderer_above_the_sea_of_f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57166"/>
            <a:ext cx="4964922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14356"/>
            <a:ext cx="864399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u="sng" dirty="0" smtClean="0"/>
              <a:t>Жанры: </a:t>
            </a:r>
            <a:r>
              <a:rPr lang="ru-RU" sz="2400" dirty="0" smtClean="0"/>
              <a:t>опера</a:t>
            </a:r>
          </a:p>
          <a:p>
            <a:pPr algn="just"/>
            <a:r>
              <a:rPr lang="ru-RU" sz="2400" dirty="0" smtClean="0"/>
              <a:t>песня, которые объединялись в цикл</a:t>
            </a:r>
          </a:p>
          <a:p>
            <a:pPr algn="just"/>
            <a:r>
              <a:rPr lang="ru-RU" sz="2400" dirty="0" smtClean="0"/>
              <a:t>баллады</a:t>
            </a:r>
          </a:p>
          <a:p>
            <a:pPr algn="just"/>
            <a:r>
              <a:rPr lang="ru-RU" sz="2400" dirty="0" smtClean="0"/>
              <a:t>симфоническая поэма</a:t>
            </a:r>
          </a:p>
          <a:p>
            <a:pPr algn="just"/>
            <a:r>
              <a:rPr lang="ru-RU" sz="2400" dirty="0" smtClean="0"/>
              <a:t>фортепианные миниатюры: прелюдия, песня без слов, ноктюрн, экспромт, музыкальный момент, эти миниатюры, также объединены в цикл.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Намного увеличилась в музыке роль </a:t>
            </a:r>
            <a:r>
              <a:rPr lang="ru-RU" sz="2400" dirty="0" err="1" smtClean="0"/>
              <a:t>программности</a:t>
            </a:r>
            <a:r>
              <a:rPr lang="ru-RU" sz="2400" dirty="0" smtClean="0"/>
              <a:t>.  </a:t>
            </a:r>
            <a:r>
              <a:rPr lang="ru-RU" sz="2400" dirty="0" err="1" smtClean="0"/>
              <a:t>Программность</a:t>
            </a:r>
            <a:r>
              <a:rPr lang="ru-RU" sz="2400" dirty="0" smtClean="0"/>
              <a:t> – когда композитор раскрывает замысел произведения, дается название </a:t>
            </a:r>
            <a:r>
              <a:rPr lang="ru-RU" sz="2400" smtClean="0"/>
              <a:t>или эпитет.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Рабочие\Композиторы и дирижеры симф орк\thumbnail400_rossini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714356"/>
            <a:ext cx="1976438" cy="2319339"/>
          </a:xfrm>
          <a:prstGeom prst="rect">
            <a:avLst/>
          </a:prstGeom>
          <a:noFill/>
        </p:spPr>
      </p:pic>
      <p:pic>
        <p:nvPicPr>
          <p:cNvPr id="1027" name="Picture 3" descr="E:\Мои документы\Рабочие\Композиторы и дирижеры симф орк\teatro-la-fenice-donizett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714356"/>
            <a:ext cx="2857500" cy="2362201"/>
          </a:xfrm>
          <a:prstGeom prst="rect">
            <a:avLst/>
          </a:prstGeom>
          <a:noFill/>
        </p:spPr>
      </p:pic>
      <p:pic>
        <p:nvPicPr>
          <p:cNvPr id="1028" name="Picture 4" descr="E:\Мои документы\Рабочие\Композиторы и дирижеры симф орк\Richard_Wagner_by_Caesar_Willich_ca_18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714356"/>
            <a:ext cx="2108197" cy="2341557"/>
          </a:xfrm>
          <a:prstGeom prst="rect">
            <a:avLst/>
          </a:prstGeom>
          <a:noFill/>
        </p:spPr>
      </p:pic>
      <p:pic>
        <p:nvPicPr>
          <p:cNvPr id="1029" name="Picture 5" descr="E:\Мои документы\Рабочие\Композиторы и дирижеры симф орк\Pyotr_Ilyich_Tchaikovsk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571876"/>
            <a:ext cx="3159116" cy="2905122"/>
          </a:xfrm>
          <a:prstGeom prst="rect">
            <a:avLst/>
          </a:prstGeom>
          <a:noFill/>
        </p:spPr>
      </p:pic>
      <p:pic>
        <p:nvPicPr>
          <p:cNvPr id="1030" name="Picture 6" descr="E:\Мои документы\Рабочие\Композиторы и дирижеры симф орк\ph0582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3571876"/>
            <a:ext cx="2838457" cy="2714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</TotalTime>
  <Words>130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Айлуна Ондар</dc:creator>
  <cp:lastModifiedBy>Айлуна Ондар</cp:lastModifiedBy>
  <cp:revision>8</cp:revision>
  <dcterms:modified xsi:type="dcterms:W3CDTF">2020-03-28T01:39:43Z</dcterms:modified>
</cp:coreProperties>
</file>