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14261" r="4899" b="79362"/>
          <a:stretch/>
        </p:blipFill>
        <p:spPr>
          <a:xfrm>
            <a:off x="395536" y="2564904"/>
            <a:ext cx="8568952" cy="15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3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3797" r="4572" b="79594"/>
          <a:stretch/>
        </p:blipFill>
        <p:spPr>
          <a:xfrm>
            <a:off x="323528" y="1700808"/>
            <a:ext cx="8496944" cy="1677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573016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Дортен</a:t>
            </a:r>
            <a:r>
              <a:rPr lang="ru-RU" sz="3200" dirty="0" smtClean="0"/>
              <a:t> </a:t>
            </a:r>
            <a:r>
              <a:rPr lang="ru-RU" sz="3200" dirty="0" err="1" smtClean="0"/>
              <a:t>аътты</a:t>
            </a:r>
            <a:endParaRPr lang="ru-RU" sz="3200" dirty="0" smtClean="0"/>
          </a:p>
          <a:p>
            <a:r>
              <a:rPr lang="ru-RU" sz="3200" dirty="0" err="1" smtClean="0"/>
              <a:t>Чарыштырган</a:t>
            </a:r>
            <a:endParaRPr lang="ru-RU" sz="3200" dirty="0" smtClean="0"/>
          </a:p>
          <a:p>
            <a:r>
              <a:rPr lang="ru-RU" sz="3200" dirty="0" err="1" smtClean="0"/>
              <a:t>Донгеликтиг</a:t>
            </a:r>
            <a:endParaRPr lang="ru-RU" sz="3200" dirty="0" smtClean="0"/>
          </a:p>
          <a:p>
            <a:r>
              <a:rPr lang="ru-RU" sz="3200" dirty="0" err="1" smtClean="0"/>
              <a:t>Догээ</a:t>
            </a:r>
            <a:r>
              <a:rPr lang="ru-RU" sz="3200" dirty="0" smtClean="0"/>
              <a:t> </a:t>
            </a:r>
            <a:r>
              <a:rPr lang="ru-RU" sz="3200" dirty="0" err="1" smtClean="0"/>
              <a:t>баары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911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486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Ноты второй октавы</a:t>
            </a:r>
            <a:endParaRPr lang="ru-RU" sz="3600" dirty="0"/>
          </a:p>
        </p:txBody>
      </p:sp>
      <p:pic>
        <p:nvPicPr>
          <p:cNvPr id="3" name="Рисунок 2" descr="7.TIF"/>
          <p:cNvPicPr>
            <a:picLocks noChangeAspect="1"/>
          </p:cNvPicPr>
          <p:nvPr/>
        </p:nvPicPr>
        <p:blipFill>
          <a:blip r:embed="rId2"/>
          <a:srcRect l="13603" t="13541" r="20343" b="78126"/>
          <a:stretch>
            <a:fillRect/>
          </a:stretch>
        </p:blipFill>
        <p:spPr>
          <a:xfrm>
            <a:off x="285720" y="2071678"/>
            <a:ext cx="8501122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1" t="13797" r="5064" b="79826"/>
          <a:stretch/>
        </p:blipFill>
        <p:spPr>
          <a:xfrm>
            <a:off x="179512" y="2348880"/>
            <a:ext cx="8784976" cy="19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5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9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2017-04-15T03:32:05Z</dcterms:created>
  <dcterms:modified xsi:type="dcterms:W3CDTF">2017-04-15T03:43:53Z</dcterms:modified>
</cp:coreProperties>
</file>